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3" r:id="rId2"/>
    <p:sldId id="256" r:id="rId3"/>
    <p:sldId id="259" r:id="rId4"/>
    <p:sldId id="258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C2168D-83DF-4563-B8C6-999E44A6355D}" type="doc">
      <dgm:prSet loTypeId="urn:microsoft.com/office/officeart/2005/8/layout/vList5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EC0D925D-A7FF-48FA-AA47-6485E33ED227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es-MX" sz="4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iddyup Std" pitchFamily="66" charset="0"/>
            </a:rPr>
            <a:t>Dentro de los salones </a:t>
          </a:r>
          <a:endParaRPr lang="es-MX" sz="4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Giddyup Std" pitchFamily="66" charset="0"/>
          </a:endParaRPr>
        </a:p>
      </dgm:t>
    </dgm:pt>
    <dgm:pt modelId="{36680FB1-8FD5-4B9A-8980-29A9FB66886F}" type="parTrans" cxnId="{F86E2C19-F96B-4E25-B7CC-37AE242CD9CB}">
      <dgm:prSet/>
      <dgm:spPr/>
      <dgm:t>
        <a:bodyPr/>
        <a:lstStyle/>
        <a:p>
          <a:endParaRPr lang="es-MX"/>
        </a:p>
      </dgm:t>
    </dgm:pt>
    <dgm:pt modelId="{4856B678-7755-4CEC-B937-417F47118EC6}" type="sibTrans" cxnId="{F86E2C19-F96B-4E25-B7CC-37AE242CD9CB}">
      <dgm:prSet/>
      <dgm:spPr/>
      <dgm:t>
        <a:bodyPr/>
        <a:lstStyle/>
        <a:p>
          <a:endParaRPr lang="es-MX"/>
        </a:p>
      </dgm:t>
    </dgm:pt>
    <dgm:pt modelId="{DB603E75-2D14-404A-8E4A-63F08F5611F1}">
      <dgm:prSet phldrT="[Texto]"/>
      <dgm:spPr>
        <a:ln>
          <a:solidFill>
            <a:srgbClr val="92D050">
              <a:alpha val="90000"/>
            </a:srgbClr>
          </a:solidFill>
        </a:ln>
      </dgm:spPr>
      <dgm:t>
        <a:bodyPr/>
        <a:lstStyle/>
        <a:p>
          <a:r>
            <a:rPr lang="es-MX" dirty="0" smtClean="0"/>
            <a:t>Dentro de los salones podemos observar </a:t>
          </a:r>
          <a:r>
            <a:rPr lang="es-MX" dirty="0" smtClean="0"/>
            <a:t>que antes de las clases los alumnos se preparan para está, pues están repasando apuntes o leyendo libros. </a:t>
          </a:r>
          <a:endParaRPr lang="es-MX" dirty="0"/>
        </a:p>
      </dgm:t>
    </dgm:pt>
    <dgm:pt modelId="{9AF3C7A6-5797-43D0-8083-5D75530F88EC}" type="parTrans" cxnId="{E4301BE4-4FD9-44CE-86BF-E6B7CA11F138}">
      <dgm:prSet/>
      <dgm:spPr/>
      <dgm:t>
        <a:bodyPr/>
        <a:lstStyle/>
        <a:p>
          <a:endParaRPr lang="es-MX"/>
        </a:p>
      </dgm:t>
    </dgm:pt>
    <dgm:pt modelId="{EA0A03E5-9833-4851-9703-23F57912DB5F}" type="sibTrans" cxnId="{E4301BE4-4FD9-44CE-86BF-E6B7CA11F138}">
      <dgm:prSet/>
      <dgm:spPr/>
      <dgm:t>
        <a:bodyPr/>
        <a:lstStyle/>
        <a:p>
          <a:endParaRPr lang="es-MX"/>
        </a:p>
      </dgm:t>
    </dgm:pt>
    <dgm:pt modelId="{6A51C73E-DF81-4E15-BB8F-93CFAF9814D5}">
      <dgm:prSet phldrT="[Texto]" custT="1"/>
      <dgm:spPr>
        <a:ln>
          <a:solidFill>
            <a:srgbClr val="00B0F0"/>
          </a:solidFill>
        </a:ln>
      </dgm:spPr>
      <dgm:t>
        <a:bodyPr/>
        <a:lstStyle/>
        <a:p>
          <a:r>
            <a:rPr lang="es-MX" sz="4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iddyup Std" pitchFamily="66" charset="0"/>
            </a:rPr>
            <a:t>En la biblioteca </a:t>
          </a:r>
          <a:endParaRPr lang="es-MX" sz="4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Giddyup Std" pitchFamily="66" charset="0"/>
          </a:endParaRPr>
        </a:p>
      </dgm:t>
    </dgm:pt>
    <dgm:pt modelId="{4D78C3E3-FC54-4D16-837C-6EB885765955}" type="parTrans" cxnId="{A407D28C-2FFE-453F-BFD0-D0DAA81A8340}">
      <dgm:prSet/>
      <dgm:spPr/>
      <dgm:t>
        <a:bodyPr/>
        <a:lstStyle/>
        <a:p>
          <a:endParaRPr lang="es-MX"/>
        </a:p>
      </dgm:t>
    </dgm:pt>
    <dgm:pt modelId="{5404A339-A977-4DD5-B968-46467E8B285B}" type="sibTrans" cxnId="{A407D28C-2FFE-453F-BFD0-D0DAA81A8340}">
      <dgm:prSet/>
      <dgm:spPr/>
      <dgm:t>
        <a:bodyPr/>
        <a:lstStyle/>
        <a:p>
          <a:endParaRPr lang="es-MX"/>
        </a:p>
      </dgm:t>
    </dgm:pt>
    <dgm:pt modelId="{22BED962-E79A-4BF7-ADAF-A34FE0225CCF}">
      <dgm:prSet phldrT="[Texto]"/>
      <dgm:spPr/>
      <dgm:t>
        <a:bodyPr/>
        <a:lstStyle/>
        <a:p>
          <a:r>
            <a:rPr lang="es-MX" dirty="0" smtClean="0"/>
            <a:t>En la biblioteca podemos ver que existen mesas y cubículos, y de estos los cubículos son los más usados (estudian con mucha concentración e individualmente).Notamos que la biblioteca siempre esta “llena” por lo menos todos los cubículos están llenos y un  45% de las mesas están ocupadas.</a:t>
          </a:r>
          <a:endParaRPr lang="es-MX" dirty="0"/>
        </a:p>
      </dgm:t>
    </dgm:pt>
    <dgm:pt modelId="{51EC5466-9CB4-4225-9F90-BF859CCF75B8}" type="parTrans" cxnId="{FB4823CF-DB16-4988-BE94-132A79F3A500}">
      <dgm:prSet/>
      <dgm:spPr/>
      <dgm:t>
        <a:bodyPr/>
        <a:lstStyle/>
        <a:p>
          <a:endParaRPr lang="es-MX"/>
        </a:p>
      </dgm:t>
    </dgm:pt>
    <dgm:pt modelId="{1D44C3AC-4B65-4689-BDA3-CC621833D902}" type="sibTrans" cxnId="{FB4823CF-DB16-4988-BE94-132A79F3A500}">
      <dgm:prSet/>
      <dgm:spPr/>
      <dgm:t>
        <a:bodyPr/>
        <a:lstStyle/>
        <a:p>
          <a:endParaRPr lang="es-MX"/>
        </a:p>
      </dgm:t>
    </dgm:pt>
    <dgm:pt modelId="{D3DDE0F1-4917-4967-A822-6BE2B3D813AC}" type="pres">
      <dgm:prSet presAssocID="{73C2168D-83DF-4563-B8C6-999E44A6355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D348DAD-84E5-4467-8C53-9EA009A206DF}" type="pres">
      <dgm:prSet presAssocID="{EC0D925D-A7FF-48FA-AA47-6485E33ED227}" presName="linNode" presStyleCnt="0"/>
      <dgm:spPr/>
    </dgm:pt>
    <dgm:pt modelId="{C02C81D6-2434-494D-B613-1AF3866A2A5A}" type="pres">
      <dgm:prSet presAssocID="{EC0D925D-A7FF-48FA-AA47-6485E33ED227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F26497-6A80-4A07-AEE5-064B6A68A6B8}" type="pres">
      <dgm:prSet presAssocID="{EC0D925D-A7FF-48FA-AA47-6485E33ED227}" presName="descendantText" presStyleLbl="alignAccFollowNode1" presStyleIdx="0" presStyleCnt="2" custLinFactNeighborX="-413" custLinFactNeighborY="46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E7423B-28D2-4222-A8EF-55A8FCD28E58}" type="pres">
      <dgm:prSet presAssocID="{4856B678-7755-4CEC-B937-417F47118EC6}" presName="sp" presStyleCnt="0"/>
      <dgm:spPr/>
    </dgm:pt>
    <dgm:pt modelId="{EDF16DC9-84BF-4B95-B2DA-05B5E0D4E56C}" type="pres">
      <dgm:prSet presAssocID="{6A51C73E-DF81-4E15-BB8F-93CFAF9814D5}" presName="linNode" presStyleCnt="0"/>
      <dgm:spPr/>
    </dgm:pt>
    <dgm:pt modelId="{2A14A8E5-0C1C-414C-8172-61843F4E728C}" type="pres">
      <dgm:prSet presAssocID="{6A51C73E-DF81-4E15-BB8F-93CFAF9814D5}" presName="parentText" presStyleLbl="node1" presStyleIdx="1" presStyleCnt="2" custLinFactNeighborX="-15042" custLinFactNeighborY="250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3C8187-5AAD-4DE1-B984-B2A9EAC94F8D}" type="pres">
      <dgm:prSet presAssocID="{6A51C73E-DF81-4E15-BB8F-93CFAF9814D5}" presName="descendantText" presStyleLbl="alignAccFollowNode1" presStyleIdx="1" presStyleCnt="2" custLinFactNeighborX="1062" custLinFactNeighborY="772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86E2C19-F96B-4E25-B7CC-37AE242CD9CB}" srcId="{73C2168D-83DF-4563-B8C6-999E44A6355D}" destId="{EC0D925D-A7FF-48FA-AA47-6485E33ED227}" srcOrd="0" destOrd="0" parTransId="{36680FB1-8FD5-4B9A-8980-29A9FB66886F}" sibTransId="{4856B678-7755-4CEC-B937-417F47118EC6}"/>
    <dgm:cxn modelId="{B981E932-A3D4-42F7-B5A7-4D5C9BCB002D}" type="presOf" srcId="{22BED962-E79A-4BF7-ADAF-A34FE0225CCF}" destId="{C83C8187-5AAD-4DE1-B984-B2A9EAC94F8D}" srcOrd="0" destOrd="0" presId="urn:microsoft.com/office/officeart/2005/8/layout/vList5"/>
    <dgm:cxn modelId="{68EC172A-B598-4C06-8C54-FEFE58F9924A}" type="presOf" srcId="{EC0D925D-A7FF-48FA-AA47-6485E33ED227}" destId="{C02C81D6-2434-494D-B613-1AF3866A2A5A}" srcOrd="0" destOrd="0" presId="urn:microsoft.com/office/officeart/2005/8/layout/vList5"/>
    <dgm:cxn modelId="{FB4823CF-DB16-4988-BE94-132A79F3A500}" srcId="{6A51C73E-DF81-4E15-BB8F-93CFAF9814D5}" destId="{22BED962-E79A-4BF7-ADAF-A34FE0225CCF}" srcOrd="0" destOrd="0" parTransId="{51EC5466-9CB4-4225-9F90-BF859CCF75B8}" sibTransId="{1D44C3AC-4B65-4689-BDA3-CC621833D902}"/>
    <dgm:cxn modelId="{C94058CF-B194-489E-8578-922F8182A416}" type="presOf" srcId="{6A51C73E-DF81-4E15-BB8F-93CFAF9814D5}" destId="{2A14A8E5-0C1C-414C-8172-61843F4E728C}" srcOrd="0" destOrd="0" presId="urn:microsoft.com/office/officeart/2005/8/layout/vList5"/>
    <dgm:cxn modelId="{7DC16226-EC93-42B9-9172-7905920B77F5}" type="presOf" srcId="{DB603E75-2D14-404A-8E4A-63F08F5611F1}" destId="{8FF26497-6A80-4A07-AEE5-064B6A68A6B8}" srcOrd="0" destOrd="0" presId="urn:microsoft.com/office/officeart/2005/8/layout/vList5"/>
    <dgm:cxn modelId="{A407D28C-2FFE-453F-BFD0-D0DAA81A8340}" srcId="{73C2168D-83DF-4563-B8C6-999E44A6355D}" destId="{6A51C73E-DF81-4E15-BB8F-93CFAF9814D5}" srcOrd="1" destOrd="0" parTransId="{4D78C3E3-FC54-4D16-837C-6EB885765955}" sibTransId="{5404A339-A977-4DD5-B968-46467E8B285B}"/>
    <dgm:cxn modelId="{8594AC64-A1BD-41D3-A421-F31557F4930F}" type="presOf" srcId="{73C2168D-83DF-4563-B8C6-999E44A6355D}" destId="{D3DDE0F1-4917-4967-A822-6BE2B3D813AC}" srcOrd="0" destOrd="0" presId="urn:microsoft.com/office/officeart/2005/8/layout/vList5"/>
    <dgm:cxn modelId="{E4301BE4-4FD9-44CE-86BF-E6B7CA11F138}" srcId="{EC0D925D-A7FF-48FA-AA47-6485E33ED227}" destId="{DB603E75-2D14-404A-8E4A-63F08F5611F1}" srcOrd="0" destOrd="0" parTransId="{9AF3C7A6-5797-43D0-8083-5D75530F88EC}" sibTransId="{EA0A03E5-9833-4851-9703-23F57912DB5F}"/>
    <dgm:cxn modelId="{8FE53F77-C749-4196-8EDA-AE98FE8A4B0D}" type="presParOf" srcId="{D3DDE0F1-4917-4967-A822-6BE2B3D813AC}" destId="{1D348DAD-84E5-4467-8C53-9EA009A206DF}" srcOrd="0" destOrd="0" presId="urn:microsoft.com/office/officeart/2005/8/layout/vList5"/>
    <dgm:cxn modelId="{4C3EA5A3-4771-4A64-8BFF-2F779E28A656}" type="presParOf" srcId="{1D348DAD-84E5-4467-8C53-9EA009A206DF}" destId="{C02C81D6-2434-494D-B613-1AF3866A2A5A}" srcOrd="0" destOrd="0" presId="urn:microsoft.com/office/officeart/2005/8/layout/vList5"/>
    <dgm:cxn modelId="{25C2A7BF-7505-450C-8D68-447F86EFF0E1}" type="presParOf" srcId="{1D348DAD-84E5-4467-8C53-9EA009A206DF}" destId="{8FF26497-6A80-4A07-AEE5-064B6A68A6B8}" srcOrd="1" destOrd="0" presId="urn:microsoft.com/office/officeart/2005/8/layout/vList5"/>
    <dgm:cxn modelId="{CD8A754F-216A-4BA3-8EE3-1DBEEA946D62}" type="presParOf" srcId="{D3DDE0F1-4917-4967-A822-6BE2B3D813AC}" destId="{56E7423B-28D2-4222-A8EF-55A8FCD28E58}" srcOrd="1" destOrd="0" presId="urn:microsoft.com/office/officeart/2005/8/layout/vList5"/>
    <dgm:cxn modelId="{833E59D2-BDD3-4270-AB09-459BC2EBD8B3}" type="presParOf" srcId="{D3DDE0F1-4917-4967-A822-6BE2B3D813AC}" destId="{EDF16DC9-84BF-4B95-B2DA-05B5E0D4E56C}" srcOrd="2" destOrd="0" presId="urn:microsoft.com/office/officeart/2005/8/layout/vList5"/>
    <dgm:cxn modelId="{7616D8A6-B613-4536-A50D-F218E6DF9E09}" type="presParOf" srcId="{EDF16DC9-84BF-4B95-B2DA-05B5E0D4E56C}" destId="{2A14A8E5-0C1C-414C-8172-61843F4E728C}" srcOrd="0" destOrd="0" presId="urn:microsoft.com/office/officeart/2005/8/layout/vList5"/>
    <dgm:cxn modelId="{0C684AF3-2073-4954-8A8D-D533409968EA}" type="presParOf" srcId="{EDF16DC9-84BF-4B95-B2DA-05B5E0D4E56C}" destId="{C83C8187-5AAD-4DE1-B984-B2A9EAC94F8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3EF5A7-6025-4209-B05D-7621DC8E9627}" type="doc">
      <dgm:prSet loTypeId="urn:microsoft.com/office/officeart/2005/8/layout/hierarchy3" loCatId="list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73D106E2-5C7B-4837-8D8E-8A22941BD716}">
      <dgm:prSet phldrT="[Texto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rgbClr val="C00000"/>
        </a:solidFill>
        <a:ln>
          <a:noFill/>
        </a:ln>
      </dgm:spPr>
      <dgm:t>
        <a:bodyPr/>
        <a:lstStyle/>
        <a:p>
          <a:r>
            <a:rPr lang="es-MX" sz="32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Ambiente en el aula </a:t>
          </a:r>
          <a:endParaRPr lang="es-MX" sz="3200" b="1" cap="none" spc="0" dirty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  <a:latin typeface="Giddyup Std" pitchFamily="66" charset="0"/>
          </a:endParaRPr>
        </a:p>
      </dgm:t>
    </dgm:pt>
    <dgm:pt modelId="{CB471860-6035-4E8A-9359-1A3F8C2C0472}" type="parTrans" cxnId="{8526AD3D-B68C-403B-AB2B-BF5730F18D35}">
      <dgm:prSet/>
      <dgm:spPr/>
      <dgm:t>
        <a:bodyPr/>
        <a:lstStyle/>
        <a:p>
          <a:endParaRPr lang="es-MX"/>
        </a:p>
      </dgm:t>
    </dgm:pt>
    <dgm:pt modelId="{6760EFD2-266D-4F5A-A86C-753F9B6934AA}" type="sibTrans" cxnId="{8526AD3D-B68C-403B-AB2B-BF5730F18D35}">
      <dgm:prSet/>
      <dgm:spPr/>
      <dgm:t>
        <a:bodyPr/>
        <a:lstStyle/>
        <a:p>
          <a:endParaRPr lang="es-MX"/>
        </a:p>
      </dgm:t>
    </dgm:pt>
    <dgm:pt modelId="{AEE63474-0D8E-4790-81E0-C4E75F7C471F}">
      <dgm:prSet phldrT="[Texto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es-MX" dirty="0" smtClean="0"/>
            <a:t>Podemos notar que los alumnos se muestran muy tensos en sus clases, poniendo toda la atención posible y haciendo muchas preguntas, además de que sus clases son muy modulares, es decir, los alumnos dan la clase y el maestro es modulador, es importante destacar que en todas las clases los maestro siempre preguntan, por lo que entendeos que estudian antes de está.  </a:t>
          </a:r>
          <a:endParaRPr lang="es-MX" dirty="0"/>
        </a:p>
      </dgm:t>
    </dgm:pt>
    <dgm:pt modelId="{514AAD01-9056-459E-ACA3-829F772FD550}" type="parTrans" cxnId="{18BF39E0-7D47-4622-B71F-C1C38C477796}">
      <dgm:prSet/>
      <dgm:spPr/>
      <dgm:t>
        <a:bodyPr/>
        <a:lstStyle/>
        <a:p>
          <a:endParaRPr lang="es-MX"/>
        </a:p>
      </dgm:t>
    </dgm:pt>
    <dgm:pt modelId="{9B26D2F8-C0F0-4A33-8E35-FF434821C9F6}" type="sibTrans" cxnId="{18BF39E0-7D47-4622-B71F-C1C38C477796}">
      <dgm:prSet/>
      <dgm:spPr/>
      <dgm:t>
        <a:bodyPr/>
        <a:lstStyle/>
        <a:p>
          <a:endParaRPr lang="es-MX"/>
        </a:p>
      </dgm:t>
    </dgm:pt>
    <dgm:pt modelId="{4AA7A9EA-F287-4B66-B5E9-AF479FB06765}">
      <dgm:prSet phldrT="[Texto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C00000"/>
        </a:solidFill>
      </dgm:spPr>
      <dgm:t>
        <a:bodyPr/>
        <a:lstStyle/>
        <a:p>
          <a:r>
            <a:rPr lang="es-MX" sz="2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¿Cómo son los profesores en las clases?</a:t>
          </a:r>
          <a:endParaRPr lang="es-MX" sz="2400" b="1" cap="none" spc="0" dirty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  <a:latin typeface="Giddyup Std" pitchFamily="66" charset="0"/>
          </a:endParaRPr>
        </a:p>
      </dgm:t>
    </dgm:pt>
    <dgm:pt modelId="{4C4BBED5-030D-4B28-A411-17B39D2D0AC0}" type="parTrans" cxnId="{A590D825-E0C8-4641-B7E5-EE02DEDE3425}">
      <dgm:prSet/>
      <dgm:spPr/>
      <dgm:t>
        <a:bodyPr/>
        <a:lstStyle/>
        <a:p>
          <a:endParaRPr lang="es-MX"/>
        </a:p>
      </dgm:t>
    </dgm:pt>
    <dgm:pt modelId="{841DA4DC-C831-4089-B406-72C6DEAEBC07}" type="sibTrans" cxnId="{A590D825-E0C8-4641-B7E5-EE02DEDE3425}">
      <dgm:prSet/>
      <dgm:spPr/>
      <dgm:t>
        <a:bodyPr/>
        <a:lstStyle/>
        <a:p>
          <a:endParaRPr lang="es-MX"/>
        </a:p>
      </dgm:t>
    </dgm:pt>
    <dgm:pt modelId="{8EACB812-DD9D-40A6-8076-94505CD3AE5A}">
      <dgm:prSet phldrT="[Texto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Los maestros son muy estrictos, como ya mencione en las clases siempre preguntan y si no contestan  correctamente, son humillados “sutilmente” además de que les bajan puntos entre .5 y 1 por modulo. También toman muy en cuenta lo mencionado en la legislación de la UNAM con respecto a las falta y demás variables para la evaluación modular.</a:t>
          </a:r>
          <a:endParaRPr lang="es-MX" dirty="0"/>
        </a:p>
      </dgm:t>
    </dgm:pt>
    <dgm:pt modelId="{5A3ADE07-8A9B-4F96-B427-A1F00AA92772}" type="parTrans" cxnId="{20C7CC58-E562-4A13-AC18-C00B86B390A1}">
      <dgm:prSet/>
      <dgm:spPr/>
      <dgm:t>
        <a:bodyPr/>
        <a:lstStyle/>
        <a:p>
          <a:endParaRPr lang="es-MX"/>
        </a:p>
      </dgm:t>
    </dgm:pt>
    <dgm:pt modelId="{ECE06AE6-4E95-4978-BC71-5164A6D7D461}" type="sibTrans" cxnId="{20C7CC58-E562-4A13-AC18-C00B86B390A1}">
      <dgm:prSet/>
      <dgm:spPr/>
      <dgm:t>
        <a:bodyPr/>
        <a:lstStyle/>
        <a:p>
          <a:endParaRPr lang="es-MX"/>
        </a:p>
      </dgm:t>
    </dgm:pt>
    <dgm:pt modelId="{7D1F60D8-D70A-4EFF-A594-A4BDED0146E4}">
      <dgm:prSet phldrT="[Texto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C00000"/>
        </a:solidFill>
      </dgm:spPr>
      <dgm:t>
        <a:bodyPr/>
        <a:lstStyle/>
        <a:p>
          <a:r>
            <a:rPr lang="es-MX" sz="21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La relación entre profesores y alumnos</a:t>
          </a:r>
          <a:r>
            <a:rPr lang="es-MX" sz="2100" dirty="0" smtClean="0"/>
            <a:t>.</a:t>
          </a:r>
          <a:endParaRPr lang="es-MX" sz="2100" dirty="0"/>
        </a:p>
      </dgm:t>
    </dgm:pt>
    <dgm:pt modelId="{D24C7158-3C3F-496E-A984-B17FDEB625F6}" type="parTrans" cxnId="{B5131777-9842-4A04-9ACE-9BBB1CD11096}">
      <dgm:prSet/>
      <dgm:spPr/>
      <dgm:t>
        <a:bodyPr/>
        <a:lstStyle/>
        <a:p>
          <a:endParaRPr lang="es-MX"/>
        </a:p>
      </dgm:t>
    </dgm:pt>
    <dgm:pt modelId="{17C375E0-8BFF-4D0D-8C82-D7CC3F7A16B7}" type="sibTrans" cxnId="{B5131777-9842-4A04-9ACE-9BBB1CD11096}">
      <dgm:prSet/>
      <dgm:spPr/>
      <dgm:t>
        <a:bodyPr/>
        <a:lstStyle/>
        <a:p>
          <a:endParaRPr lang="es-MX"/>
        </a:p>
      </dgm:t>
    </dgm:pt>
    <dgm:pt modelId="{E2527DAC-64ED-4649-B824-A766A9FB4CFF}">
      <dgm:prSet phldrT="[Texto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1300" dirty="0" smtClean="0"/>
            <a:t>La relación entre los alumnos y los profesores es casi nula o nula pues toman actitudes como “Aquí soy su maestro; pero fuera no me hable, no los conozco.”  </a:t>
          </a:r>
          <a:endParaRPr lang="es-MX" sz="1300" dirty="0"/>
        </a:p>
      </dgm:t>
    </dgm:pt>
    <dgm:pt modelId="{71B047EF-F8F7-49A1-82B2-9D07889FC523}" type="sibTrans" cxnId="{13438848-9ED3-4723-B168-B34280548394}">
      <dgm:prSet/>
      <dgm:spPr/>
      <dgm:t>
        <a:bodyPr/>
        <a:lstStyle/>
        <a:p>
          <a:endParaRPr lang="es-MX"/>
        </a:p>
      </dgm:t>
    </dgm:pt>
    <dgm:pt modelId="{71968CC1-22FF-4B64-B4F2-D33A8F407518}" type="parTrans" cxnId="{13438848-9ED3-4723-B168-B34280548394}">
      <dgm:prSet/>
      <dgm:spPr/>
      <dgm:t>
        <a:bodyPr/>
        <a:lstStyle/>
        <a:p>
          <a:endParaRPr lang="es-MX"/>
        </a:p>
      </dgm:t>
    </dgm:pt>
    <dgm:pt modelId="{A4186308-6F38-40C7-86BF-EEFCBACF09A6}" type="pres">
      <dgm:prSet presAssocID="{1F3EF5A7-6025-4209-B05D-7621DC8E962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C8143BC-0A76-4131-A2A3-7B283DA9438F}" type="pres">
      <dgm:prSet presAssocID="{73D106E2-5C7B-4837-8D8E-8A22941BD716}" presName="root" presStyleCnt="0"/>
      <dgm:spPr/>
    </dgm:pt>
    <dgm:pt modelId="{AB71B7E1-5467-48E7-A868-5AAB6B4F0CF7}" type="pres">
      <dgm:prSet presAssocID="{73D106E2-5C7B-4837-8D8E-8A22941BD716}" presName="rootComposite" presStyleCnt="0"/>
      <dgm:spPr/>
    </dgm:pt>
    <dgm:pt modelId="{C1EB0A07-3670-4F89-B260-75847F356B42}" type="pres">
      <dgm:prSet presAssocID="{73D106E2-5C7B-4837-8D8E-8A22941BD716}" presName="rootText" presStyleLbl="node1" presStyleIdx="0" presStyleCnt="3" custScaleY="71696" custLinFactNeighborX="5174" custLinFactNeighborY="1096"/>
      <dgm:spPr/>
    </dgm:pt>
    <dgm:pt modelId="{4639174B-FCC1-492D-ADF4-CE3DFDE80F7E}" type="pres">
      <dgm:prSet presAssocID="{73D106E2-5C7B-4837-8D8E-8A22941BD716}" presName="rootConnector" presStyleLbl="node1" presStyleIdx="0" presStyleCnt="3"/>
      <dgm:spPr/>
    </dgm:pt>
    <dgm:pt modelId="{E7A6B7CD-19AD-4C31-B868-121C603E2656}" type="pres">
      <dgm:prSet presAssocID="{73D106E2-5C7B-4837-8D8E-8A22941BD716}" presName="childShape" presStyleCnt="0"/>
      <dgm:spPr/>
    </dgm:pt>
    <dgm:pt modelId="{FF466146-884A-46DF-A104-DCB9B8A1999B}" type="pres">
      <dgm:prSet presAssocID="{514AAD01-9056-459E-ACA3-829F772FD550}" presName="Name13" presStyleLbl="parChTrans1D2" presStyleIdx="0" presStyleCnt="3"/>
      <dgm:spPr/>
    </dgm:pt>
    <dgm:pt modelId="{FC58AECE-339C-437C-9C3D-DD51E67D7CF8}" type="pres">
      <dgm:prSet presAssocID="{AEE63474-0D8E-4790-81E0-C4E75F7C471F}" presName="childText" presStyleLbl="bgAcc1" presStyleIdx="0" presStyleCnt="3" custScaleY="282107" custLinFactNeighborX="8003" custLinFactNeighborY="-1263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D313CE-B617-4924-873A-015F3BA68032}" type="pres">
      <dgm:prSet presAssocID="{4AA7A9EA-F287-4B66-B5E9-AF479FB06765}" presName="root" presStyleCnt="0"/>
      <dgm:spPr/>
    </dgm:pt>
    <dgm:pt modelId="{1E225077-7F00-49E4-8827-4263086CC7CB}" type="pres">
      <dgm:prSet presAssocID="{4AA7A9EA-F287-4B66-B5E9-AF479FB06765}" presName="rootComposite" presStyleCnt="0"/>
      <dgm:spPr/>
    </dgm:pt>
    <dgm:pt modelId="{8ECA5312-4F0C-4DB1-B03A-8B28B365970A}" type="pres">
      <dgm:prSet presAssocID="{4AA7A9EA-F287-4B66-B5E9-AF479FB06765}" presName="rootText" presStyleLbl="node1" presStyleIdx="1" presStyleCnt="3" custScaleY="73888" custLinFactNeighborX="467" custLinFactNeighborY="1096"/>
      <dgm:spPr/>
      <dgm:t>
        <a:bodyPr/>
        <a:lstStyle/>
        <a:p>
          <a:endParaRPr lang="es-MX"/>
        </a:p>
      </dgm:t>
    </dgm:pt>
    <dgm:pt modelId="{6E2F80FC-CB2F-4468-B48D-9F97B6CBD2D3}" type="pres">
      <dgm:prSet presAssocID="{4AA7A9EA-F287-4B66-B5E9-AF479FB06765}" presName="rootConnector" presStyleLbl="node1" presStyleIdx="1" presStyleCnt="3"/>
      <dgm:spPr/>
    </dgm:pt>
    <dgm:pt modelId="{AF12AA8B-371D-467A-B878-E74541FF37D0}" type="pres">
      <dgm:prSet presAssocID="{4AA7A9EA-F287-4B66-B5E9-AF479FB06765}" presName="childShape" presStyleCnt="0"/>
      <dgm:spPr/>
    </dgm:pt>
    <dgm:pt modelId="{1D3F014A-B4CE-4564-82B7-2048715B1D3C}" type="pres">
      <dgm:prSet presAssocID="{5A3ADE07-8A9B-4F96-B427-A1F00AA92772}" presName="Name13" presStyleLbl="parChTrans1D2" presStyleIdx="1" presStyleCnt="3"/>
      <dgm:spPr/>
    </dgm:pt>
    <dgm:pt modelId="{7480F5AC-3F4C-44A4-BE7E-C2BCE0355EF5}" type="pres">
      <dgm:prSet presAssocID="{8EACB812-DD9D-40A6-8076-94505CD3AE5A}" presName="childText" presStyleLbl="bgAcc1" presStyleIdx="1" presStyleCnt="3" custScaleY="286600" custLinFactNeighborX="-2303" custLinFactNeighborY="-77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E5E051-305C-4135-80D0-7BB71A938F45}" type="pres">
      <dgm:prSet presAssocID="{7D1F60D8-D70A-4EFF-A594-A4BDED0146E4}" presName="root" presStyleCnt="0"/>
      <dgm:spPr/>
    </dgm:pt>
    <dgm:pt modelId="{8D9697AC-83BB-4A9E-A9F0-26D373FBCA2F}" type="pres">
      <dgm:prSet presAssocID="{7D1F60D8-D70A-4EFF-A594-A4BDED0146E4}" presName="rootComposite" presStyleCnt="0"/>
      <dgm:spPr/>
    </dgm:pt>
    <dgm:pt modelId="{B2823176-95D3-48ED-BA04-6EF6E224EE52}" type="pres">
      <dgm:prSet presAssocID="{7D1F60D8-D70A-4EFF-A594-A4BDED0146E4}" presName="rootText" presStyleLbl="node1" presStyleIdx="2" presStyleCnt="3" custScaleY="73888"/>
      <dgm:spPr/>
      <dgm:t>
        <a:bodyPr/>
        <a:lstStyle/>
        <a:p>
          <a:endParaRPr lang="es-MX"/>
        </a:p>
      </dgm:t>
    </dgm:pt>
    <dgm:pt modelId="{4E156D19-5729-4FC4-8589-D16FCE166B63}" type="pres">
      <dgm:prSet presAssocID="{7D1F60D8-D70A-4EFF-A594-A4BDED0146E4}" presName="rootConnector" presStyleLbl="node1" presStyleIdx="2" presStyleCnt="3"/>
      <dgm:spPr/>
    </dgm:pt>
    <dgm:pt modelId="{374ED79B-E4DA-487C-8B81-F8CBC89068F3}" type="pres">
      <dgm:prSet presAssocID="{7D1F60D8-D70A-4EFF-A594-A4BDED0146E4}" presName="childShape" presStyleCnt="0"/>
      <dgm:spPr/>
    </dgm:pt>
    <dgm:pt modelId="{33071942-7E20-4ACF-9B01-A421894AE764}" type="pres">
      <dgm:prSet presAssocID="{71968CC1-22FF-4B64-B4F2-D33A8F407518}" presName="Name13" presStyleLbl="parChTrans1D2" presStyleIdx="2" presStyleCnt="3"/>
      <dgm:spPr/>
    </dgm:pt>
    <dgm:pt modelId="{1C6549AE-AA01-4FBE-8312-93E68199E12A}" type="pres">
      <dgm:prSet presAssocID="{E2527DAC-64ED-4649-B824-A766A9FB4CFF}" presName="childText" presStyleLbl="bgAcc1" presStyleIdx="2" presStyleCnt="3" custScaleY="290173" custLinFactNeighborX="659" custLinFactNeighborY="-6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9902A2C-C11E-4F30-AE17-F662E43793B2}" type="presOf" srcId="{4AA7A9EA-F287-4B66-B5E9-AF479FB06765}" destId="{8ECA5312-4F0C-4DB1-B03A-8B28B365970A}" srcOrd="0" destOrd="0" presId="urn:microsoft.com/office/officeart/2005/8/layout/hierarchy3"/>
    <dgm:cxn modelId="{18BF39E0-7D47-4622-B71F-C1C38C477796}" srcId="{73D106E2-5C7B-4837-8D8E-8A22941BD716}" destId="{AEE63474-0D8E-4790-81E0-C4E75F7C471F}" srcOrd="0" destOrd="0" parTransId="{514AAD01-9056-459E-ACA3-829F772FD550}" sibTransId="{9B26D2F8-C0F0-4A33-8E35-FF434821C9F6}"/>
    <dgm:cxn modelId="{E8C207A1-F9D5-4837-97FF-C9C825CBB7A7}" type="presOf" srcId="{514AAD01-9056-459E-ACA3-829F772FD550}" destId="{FF466146-884A-46DF-A104-DCB9B8A1999B}" srcOrd="0" destOrd="0" presId="urn:microsoft.com/office/officeart/2005/8/layout/hierarchy3"/>
    <dgm:cxn modelId="{A590D825-E0C8-4641-B7E5-EE02DEDE3425}" srcId="{1F3EF5A7-6025-4209-B05D-7621DC8E9627}" destId="{4AA7A9EA-F287-4B66-B5E9-AF479FB06765}" srcOrd="1" destOrd="0" parTransId="{4C4BBED5-030D-4B28-A411-17B39D2D0AC0}" sibTransId="{841DA4DC-C831-4089-B406-72C6DEAEBC07}"/>
    <dgm:cxn modelId="{228587AA-43F6-4817-8B73-A6D5094FE524}" type="presOf" srcId="{AEE63474-0D8E-4790-81E0-C4E75F7C471F}" destId="{FC58AECE-339C-437C-9C3D-DD51E67D7CF8}" srcOrd="0" destOrd="0" presId="urn:microsoft.com/office/officeart/2005/8/layout/hierarchy3"/>
    <dgm:cxn modelId="{208E9078-B6FF-4507-9F84-7C8806F1183A}" type="presOf" srcId="{7D1F60D8-D70A-4EFF-A594-A4BDED0146E4}" destId="{B2823176-95D3-48ED-BA04-6EF6E224EE52}" srcOrd="0" destOrd="0" presId="urn:microsoft.com/office/officeart/2005/8/layout/hierarchy3"/>
    <dgm:cxn modelId="{9761CAB7-2986-47B5-BC5A-62CC709CF5FA}" type="presOf" srcId="{5A3ADE07-8A9B-4F96-B427-A1F00AA92772}" destId="{1D3F014A-B4CE-4564-82B7-2048715B1D3C}" srcOrd="0" destOrd="0" presId="urn:microsoft.com/office/officeart/2005/8/layout/hierarchy3"/>
    <dgm:cxn modelId="{13438848-9ED3-4723-B168-B34280548394}" srcId="{7D1F60D8-D70A-4EFF-A594-A4BDED0146E4}" destId="{E2527DAC-64ED-4649-B824-A766A9FB4CFF}" srcOrd="0" destOrd="0" parTransId="{71968CC1-22FF-4B64-B4F2-D33A8F407518}" sibTransId="{71B047EF-F8F7-49A1-82B2-9D07889FC523}"/>
    <dgm:cxn modelId="{8526AD3D-B68C-403B-AB2B-BF5730F18D35}" srcId="{1F3EF5A7-6025-4209-B05D-7621DC8E9627}" destId="{73D106E2-5C7B-4837-8D8E-8A22941BD716}" srcOrd="0" destOrd="0" parTransId="{CB471860-6035-4E8A-9359-1A3F8C2C0472}" sibTransId="{6760EFD2-266D-4F5A-A86C-753F9B6934AA}"/>
    <dgm:cxn modelId="{9E3C1E0E-8427-49BF-A6B3-97DAF91A47D8}" type="presOf" srcId="{73D106E2-5C7B-4837-8D8E-8A22941BD716}" destId="{4639174B-FCC1-492D-ADF4-CE3DFDE80F7E}" srcOrd="1" destOrd="0" presId="urn:microsoft.com/office/officeart/2005/8/layout/hierarchy3"/>
    <dgm:cxn modelId="{03D19338-27B6-4367-A945-96884EF9C3BD}" type="presOf" srcId="{71968CC1-22FF-4B64-B4F2-D33A8F407518}" destId="{33071942-7E20-4ACF-9B01-A421894AE764}" srcOrd="0" destOrd="0" presId="urn:microsoft.com/office/officeart/2005/8/layout/hierarchy3"/>
    <dgm:cxn modelId="{FC79F838-E2EC-4588-B8C3-56AF01BF3397}" type="presOf" srcId="{73D106E2-5C7B-4837-8D8E-8A22941BD716}" destId="{C1EB0A07-3670-4F89-B260-75847F356B42}" srcOrd="0" destOrd="0" presId="urn:microsoft.com/office/officeart/2005/8/layout/hierarchy3"/>
    <dgm:cxn modelId="{6EF92C38-CE26-4AAD-A4F4-0FA503DBE429}" type="presOf" srcId="{4AA7A9EA-F287-4B66-B5E9-AF479FB06765}" destId="{6E2F80FC-CB2F-4468-B48D-9F97B6CBD2D3}" srcOrd="1" destOrd="0" presId="urn:microsoft.com/office/officeart/2005/8/layout/hierarchy3"/>
    <dgm:cxn modelId="{F15E0D89-EEB3-4E4C-93C2-EF380998A48B}" type="presOf" srcId="{7D1F60D8-D70A-4EFF-A594-A4BDED0146E4}" destId="{4E156D19-5729-4FC4-8589-D16FCE166B63}" srcOrd="1" destOrd="0" presId="urn:microsoft.com/office/officeart/2005/8/layout/hierarchy3"/>
    <dgm:cxn modelId="{5819D721-CACD-4845-B8B8-F2C71E493001}" type="presOf" srcId="{8EACB812-DD9D-40A6-8076-94505CD3AE5A}" destId="{7480F5AC-3F4C-44A4-BE7E-C2BCE0355EF5}" srcOrd="0" destOrd="0" presId="urn:microsoft.com/office/officeart/2005/8/layout/hierarchy3"/>
    <dgm:cxn modelId="{B5131777-9842-4A04-9ACE-9BBB1CD11096}" srcId="{1F3EF5A7-6025-4209-B05D-7621DC8E9627}" destId="{7D1F60D8-D70A-4EFF-A594-A4BDED0146E4}" srcOrd="2" destOrd="0" parTransId="{D24C7158-3C3F-496E-A984-B17FDEB625F6}" sibTransId="{17C375E0-8BFF-4D0D-8C82-D7CC3F7A16B7}"/>
    <dgm:cxn modelId="{03B28773-7700-4049-990F-2962ED2A2D37}" type="presOf" srcId="{1F3EF5A7-6025-4209-B05D-7621DC8E9627}" destId="{A4186308-6F38-40C7-86BF-EEFCBACF09A6}" srcOrd="0" destOrd="0" presId="urn:microsoft.com/office/officeart/2005/8/layout/hierarchy3"/>
    <dgm:cxn modelId="{D3D7EC9D-A67B-421E-9593-D5A1A6BA1006}" type="presOf" srcId="{E2527DAC-64ED-4649-B824-A766A9FB4CFF}" destId="{1C6549AE-AA01-4FBE-8312-93E68199E12A}" srcOrd="0" destOrd="0" presId="urn:microsoft.com/office/officeart/2005/8/layout/hierarchy3"/>
    <dgm:cxn modelId="{20C7CC58-E562-4A13-AC18-C00B86B390A1}" srcId="{4AA7A9EA-F287-4B66-B5E9-AF479FB06765}" destId="{8EACB812-DD9D-40A6-8076-94505CD3AE5A}" srcOrd="0" destOrd="0" parTransId="{5A3ADE07-8A9B-4F96-B427-A1F00AA92772}" sibTransId="{ECE06AE6-4E95-4978-BC71-5164A6D7D461}"/>
    <dgm:cxn modelId="{1051E6E6-EAF5-4838-B14A-41B29E97E510}" type="presParOf" srcId="{A4186308-6F38-40C7-86BF-EEFCBACF09A6}" destId="{EC8143BC-0A76-4131-A2A3-7B283DA9438F}" srcOrd="0" destOrd="0" presId="urn:microsoft.com/office/officeart/2005/8/layout/hierarchy3"/>
    <dgm:cxn modelId="{B4117D8B-E4B5-474A-B6E7-DC68A7FFF074}" type="presParOf" srcId="{EC8143BC-0A76-4131-A2A3-7B283DA9438F}" destId="{AB71B7E1-5467-48E7-A868-5AAB6B4F0CF7}" srcOrd="0" destOrd="0" presId="urn:microsoft.com/office/officeart/2005/8/layout/hierarchy3"/>
    <dgm:cxn modelId="{658E6A9A-029A-4AA9-A671-058DB0911274}" type="presParOf" srcId="{AB71B7E1-5467-48E7-A868-5AAB6B4F0CF7}" destId="{C1EB0A07-3670-4F89-B260-75847F356B42}" srcOrd="0" destOrd="0" presId="urn:microsoft.com/office/officeart/2005/8/layout/hierarchy3"/>
    <dgm:cxn modelId="{FD106B68-0DDC-407E-BC52-AD5E9D8C7F4F}" type="presParOf" srcId="{AB71B7E1-5467-48E7-A868-5AAB6B4F0CF7}" destId="{4639174B-FCC1-492D-ADF4-CE3DFDE80F7E}" srcOrd="1" destOrd="0" presId="urn:microsoft.com/office/officeart/2005/8/layout/hierarchy3"/>
    <dgm:cxn modelId="{522F2F27-3DF3-4F5F-B9D4-363F49DB350E}" type="presParOf" srcId="{EC8143BC-0A76-4131-A2A3-7B283DA9438F}" destId="{E7A6B7CD-19AD-4C31-B868-121C603E2656}" srcOrd="1" destOrd="0" presId="urn:microsoft.com/office/officeart/2005/8/layout/hierarchy3"/>
    <dgm:cxn modelId="{46AC0E6C-D02A-4F66-9686-707E16C8D7E1}" type="presParOf" srcId="{E7A6B7CD-19AD-4C31-B868-121C603E2656}" destId="{FF466146-884A-46DF-A104-DCB9B8A1999B}" srcOrd="0" destOrd="0" presId="urn:microsoft.com/office/officeart/2005/8/layout/hierarchy3"/>
    <dgm:cxn modelId="{60152D3B-9BDF-49E3-86BA-6E3E882C6603}" type="presParOf" srcId="{E7A6B7CD-19AD-4C31-B868-121C603E2656}" destId="{FC58AECE-339C-437C-9C3D-DD51E67D7CF8}" srcOrd="1" destOrd="0" presId="urn:microsoft.com/office/officeart/2005/8/layout/hierarchy3"/>
    <dgm:cxn modelId="{8BF77D40-407D-4A7A-9499-A967592B8FE4}" type="presParOf" srcId="{A4186308-6F38-40C7-86BF-EEFCBACF09A6}" destId="{F8D313CE-B617-4924-873A-015F3BA68032}" srcOrd="1" destOrd="0" presId="urn:microsoft.com/office/officeart/2005/8/layout/hierarchy3"/>
    <dgm:cxn modelId="{A8532802-8966-4926-B9D6-6C7CD7593746}" type="presParOf" srcId="{F8D313CE-B617-4924-873A-015F3BA68032}" destId="{1E225077-7F00-49E4-8827-4263086CC7CB}" srcOrd="0" destOrd="0" presId="urn:microsoft.com/office/officeart/2005/8/layout/hierarchy3"/>
    <dgm:cxn modelId="{9F47C3D3-5939-4917-809A-F770424F2454}" type="presParOf" srcId="{1E225077-7F00-49E4-8827-4263086CC7CB}" destId="{8ECA5312-4F0C-4DB1-B03A-8B28B365970A}" srcOrd="0" destOrd="0" presId="urn:microsoft.com/office/officeart/2005/8/layout/hierarchy3"/>
    <dgm:cxn modelId="{602A28B1-D7AA-4FA9-8031-2B04FD430B0A}" type="presParOf" srcId="{1E225077-7F00-49E4-8827-4263086CC7CB}" destId="{6E2F80FC-CB2F-4468-B48D-9F97B6CBD2D3}" srcOrd="1" destOrd="0" presId="urn:microsoft.com/office/officeart/2005/8/layout/hierarchy3"/>
    <dgm:cxn modelId="{492A7052-EA6E-4D91-9F40-2495BD32604E}" type="presParOf" srcId="{F8D313CE-B617-4924-873A-015F3BA68032}" destId="{AF12AA8B-371D-467A-B878-E74541FF37D0}" srcOrd="1" destOrd="0" presId="urn:microsoft.com/office/officeart/2005/8/layout/hierarchy3"/>
    <dgm:cxn modelId="{CCF06FAD-C4A5-4157-A7E0-2DF99ACB14BF}" type="presParOf" srcId="{AF12AA8B-371D-467A-B878-E74541FF37D0}" destId="{1D3F014A-B4CE-4564-82B7-2048715B1D3C}" srcOrd="0" destOrd="0" presId="urn:microsoft.com/office/officeart/2005/8/layout/hierarchy3"/>
    <dgm:cxn modelId="{92D212E1-8193-465D-B858-1EDADBBE9588}" type="presParOf" srcId="{AF12AA8B-371D-467A-B878-E74541FF37D0}" destId="{7480F5AC-3F4C-44A4-BE7E-C2BCE0355EF5}" srcOrd="1" destOrd="0" presId="urn:microsoft.com/office/officeart/2005/8/layout/hierarchy3"/>
    <dgm:cxn modelId="{F95EEB4B-EB14-47EB-A493-D15952C1A135}" type="presParOf" srcId="{A4186308-6F38-40C7-86BF-EEFCBACF09A6}" destId="{ECE5E051-305C-4135-80D0-7BB71A938F45}" srcOrd="2" destOrd="0" presId="urn:microsoft.com/office/officeart/2005/8/layout/hierarchy3"/>
    <dgm:cxn modelId="{FC3AAF65-5840-48BE-8903-586BE08B48D5}" type="presParOf" srcId="{ECE5E051-305C-4135-80D0-7BB71A938F45}" destId="{8D9697AC-83BB-4A9E-A9F0-26D373FBCA2F}" srcOrd="0" destOrd="0" presId="urn:microsoft.com/office/officeart/2005/8/layout/hierarchy3"/>
    <dgm:cxn modelId="{E8E2CC02-D987-4CF3-85E9-941D9F95A0FA}" type="presParOf" srcId="{8D9697AC-83BB-4A9E-A9F0-26D373FBCA2F}" destId="{B2823176-95D3-48ED-BA04-6EF6E224EE52}" srcOrd="0" destOrd="0" presId="urn:microsoft.com/office/officeart/2005/8/layout/hierarchy3"/>
    <dgm:cxn modelId="{60EF31C3-CFA9-477F-B0CE-3985371356B1}" type="presParOf" srcId="{8D9697AC-83BB-4A9E-A9F0-26D373FBCA2F}" destId="{4E156D19-5729-4FC4-8589-D16FCE166B63}" srcOrd="1" destOrd="0" presId="urn:microsoft.com/office/officeart/2005/8/layout/hierarchy3"/>
    <dgm:cxn modelId="{D35C5977-E57A-4AD3-B68C-6F53B43EF86B}" type="presParOf" srcId="{ECE5E051-305C-4135-80D0-7BB71A938F45}" destId="{374ED79B-E4DA-487C-8B81-F8CBC89068F3}" srcOrd="1" destOrd="0" presId="urn:microsoft.com/office/officeart/2005/8/layout/hierarchy3"/>
    <dgm:cxn modelId="{8AF632FC-B5D8-4720-8094-A4B5F3439FD0}" type="presParOf" srcId="{374ED79B-E4DA-487C-8B81-F8CBC89068F3}" destId="{33071942-7E20-4ACF-9B01-A421894AE764}" srcOrd="0" destOrd="0" presId="urn:microsoft.com/office/officeart/2005/8/layout/hierarchy3"/>
    <dgm:cxn modelId="{7D02B71A-E619-402F-848F-5176999662B0}" type="presParOf" srcId="{374ED79B-E4DA-487C-8B81-F8CBC89068F3}" destId="{1C6549AE-AA01-4FBE-8312-93E68199E12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567571-62AF-4041-8B9E-4F2084A8B6C6}" type="doc">
      <dgm:prSet loTypeId="urn:microsoft.com/office/officeart/2005/8/layout/lProcess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58858EC-B8A6-4B62-BE42-6C78E43C94C0}">
      <dgm:prSet phldrT="[Tex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5400" b="1" cap="none" spc="0" dirty="0" smtClean="0">
              <a:ln w="18000">
                <a:solidFill>
                  <a:srgbClr val="00B0F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Amigos</a:t>
          </a:r>
          <a:endParaRPr lang="es-MX" sz="5400" b="1" cap="none" spc="0" dirty="0">
            <a:ln w="18000">
              <a:solidFill>
                <a:srgbClr val="00B0F0"/>
              </a:solidFill>
              <a:prstDash val="solid"/>
              <a:miter lim="800000"/>
            </a:ln>
            <a:solidFill>
              <a:schemeClr val="bg1"/>
            </a:solidFill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  <a:latin typeface="Giddyup Std" pitchFamily="66" charset="0"/>
          </a:endParaRPr>
        </a:p>
      </dgm:t>
    </dgm:pt>
    <dgm:pt modelId="{B16FD6B2-6B4F-4781-BC50-281010C083BE}" type="parTrans" cxnId="{E532DCD1-EB19-4367-98FF-E00101908AD9}">
      <dgm:prSet/>
      <dgm:spPr/>
      <dgm:t>
        <a:bodyPr/>
        <a:lstStyle/>
        <a:p>
          <a:endParaRPr lang="es-MX"/>
        </a:p>
      </dgm:t>
    </dgm:pt>
    <dgm:pt modelId="{70BE6132-718B-47A3-B24B-1D3E3C229986}" type="sibTrans" cxnId="{E532DCD1-EB19-4367-98FF-E00101908AD9}">
      <dgm:prSet/>
      <dgm:spPr/>
      <dgm:t>
        <a:bodyPr/>
        <a:lstStyle/>
        <a:p>
          <a:endParaRPr lang="es-MX"/>
        </a:p>
      </dgm:t>
    </dgm:pt>
    <dgm:pt modelId="{AB8FFCCD-E6AC-4375-9282-3DD9976E3409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Se puede observar que cuando no están estudiando, se divierte demasiado, por lo general todo el grupo se habla y hacen bueno grupos informales; sobre todo en el primer modular. Por lo menos una vez al mes tratan de actividades de recreación a diferentes lugares, como fiestas. </a:t>
          </a:r>
          <a:endParaRPr lang="es-MX" dirty="0"/>
        </a:p>
      </dgm:t>
    </dgm:pt>
    <dgm:pt modelId="{1F718CC8-06C9-451D-BEB7-BC7923464178}" type="parTrans" cxnId="{81182A57-5E3E-49C5-8A86-E8CA44741D5E}">
      <dgm:prSet/>
      <dgm:spPr/>
      <dgm:t>
        <a:bodyPr/>
        <a:lstStyle/>
        <a:p>
          <a:endParaRPr lang="es-MX"/>
        </a:p>
      </dgm:t>
    </dgm:pt>
    <dgm:pt modelId="{804CA041-A2AC-48A7-84C4-2814F76F61D4}" type="sibTrans" cxnId="{81182A57-5E3E-49C5-8A86-E8CA44741D5E}">
      <dgm:prSet/>
      <dgm:spPr/>
      <dgm:t>
        <a:bodyPr/>
        <a:lstStyle/>
        <a:p>
          <a:endParaRPr lang="es-MX"/>
        </a:p>
      </dgm:t>
    </dgm:pt>
    <dgm:pt modelId="{28D47906-42CF-4660-872A-40115A76160B}">
      <dgm:prSet phldrT="[Tex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4800" b="1" cap="none" spc="0" dirty="0" smtClean="0">
              <a:ln w="18000">
                <a:solidFill>
                  <a:srgbClr val="00B0F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Forma de hablar</a:t>
          </a:r>
          <a:endParaRPr lang="es-MX" sz="4800" b="1" cap="none" spc="0" dirty="0">
            <a:ln w="18000">
              <a:solidFill>
                <a:srgbClr val="00B0F0"/>
              </a:solidFill>
              <a:prstDash val="solid"/>
              <a:miter lim="800000"/>
            </a:ln>
            <a:solidFill>
              <a:schemeClr val="bg1"/>
            </a:solidFill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  <a:latin typeface="Giddyup Std" pitchFamily="66" charset="0"/>
          </a:endParaRPr>
        </a:p>
      </dgm:t>
    </dgm:pt>
    <dgm:pt modelId="{74F16332-AFDF-43EB-92E2-0BC039F2C300}" type="parTrans" cxnId="{0932D66D-176F-4A12-990E-7EB990397015}">
      <dgm:prSet/>
      <dgm:spPr/>
      <dgm:t>
        <a:bodyPr/>
        <a:lstStyle/>
        <a:p>
          <a:endParaRPr lang="es-MX"/>
        </a:p>
      </dgm:t>
    </dgm:pt>
    <dgm:pt modelId="{64A3FFF8-80F7-4C49-9C84-B66FE9356978}" type="sibTrans" cxnId="{0932D66D-176F-4A12-990E-7EB990397015}">
      <dgm:prSet/>
      <dgm:spPr/>
      <dgm:t>
        <a:bodyPr/>
        <a:lstStyle/>
        <a:p>
          <a:endParaRPr lang="es-MX"/>
        </a:p>
      </dgm:t>
    </dgm:pt>
    <dgm:pt modelId="{B82236D2-342C-4A50-9F43-346080980801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1400" dirty="0" smtClean="0"/>
            <a:t>Se hablan con muchos tecnicismos pues para referirse a un simple dolor de cabeza ellos lo expresan como como una cefalea. También pude notar que se hablan muy educadamente, pues en ningún momento se escucha expresiones como “</a:t>
          </a:r>
          <a:r>
            <a:rPr lang="es-MX" sz="1400" dirty="0" err="1" smtClean="0"/>
            <a:t>wey</a:t>
          </a:r>
          <a:r>
            <a:rPr lang="es-MX" sz="1400" dirty="0" smtClean="0"/>
            <a:t>”, alguna para atizonaste o qué se falten al respeto.</a:t>
          </a:r>
          <a:endParaRPr lang="es-MX" sz="1400" dirty="0"/>
        </a:p>
      </dgm:t>
    </dgm:pt>
    <dgm:pt modelId="{E96647CC-9273-469A-BF1C-3DBC14E44FBA}" type="parTrans" cxnId="{22ABC133-0F81-4160-81C0-D3CAFA0EBCDB}">
      <dgm:prSet/>
      <dgm:spPr/>
      <dgm:t>
        <a:bodyPr/>
        <a:lstStyle/>
        <a:p>
          <a:endParaRPr lang="es-MX"/>
        </a:p>
      </dgm:t>
    </dgm:pt>
    <dgm:pt modelId="{68442B1E-BB4D-43C5-8FB6-10B8457CC30A}" type="sibTrans" cxnId="{22ABC133-0F81-4160-81C0-D3CAFA0EBCDB}">
      <dgm:prSet/>
      <dgm:spPr/>
      <dgm:t>
        <a:bodyPr/>
        <a:lstStyle/>
        <a:p>
          <a:endParaRPr lang="es-MX"/>
        </a:p>
      </dgm:t>
    </dgm:pt>
    <dgm:pt modelId="{378EC289-8A31-426B-A691-46C45C8D5F68}" type="pres">
      <dgm:prSet presAssocID="{E3567571-62AF-4041-8B9E-4F2084A8B6C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47236F3-73C9-4A3C-9F83-17A0441B56A9}" type="pres">
      <dgm:prSet presAssocID="{758858EC-B8A6-4B62-BE42-6C78E43C94C0}" presName="compNode" presStyleCnt="0"/>
      <dgm:spPr/>
    </dgm:pt>
    <dgm:pt modelId="{0E4A9F7C-FBD1-4169-B2F8-A4662F1C6A99}" type="pres">
      <dgm:prSet presAssocID="{758858EC-B8A6-4B62-BE42-6C78E43C94C0}" presName="aNode" presStyleLbl="bgShp" presStyleIdx="0" presStyleCnt="2" custLinFactNeighborX="1472" custLinFactNeighborY="-853"/>
      <dgm:spPr/>
      <dgm:t>
        <a:bodyPr/>
        <a:lstStyle/>
        <a:p>
          <a:endParaRPr lang="es-MX"/>
        </a:p>
      </dgm:t>
    </dgm:pt>
    <dgm:pt modelId="{05E97939-BC43-4B93-8F64-531936B35161}" type="pres">
      <dgm:prSet presAssocID="{758858EC-B8A6-4B62-BE42-6C78E43C94C0}" presName="textNode" presStyleLbl="bgShp" presStyleIdx="0" presStyleCnt="2"/>
      <dgm:spPr/>
      <dgm:t>
        <a:bodyPr/>
        <a:lstStyle/>
        <a:p>
          <a:endParaRPr lang="es-MX"/>
        </a:p>
      </dgm:t>
    </dgm:pt>
    <dgm:pt modelId="{6C14185D-EB8D-473E-8FEC-354A837BFDAB}" type="pres">
      <dgm:prSet presAssocID="{758858EC-B8A6-4B62-BE42-6C78E43C94C0}" presName="compChildNode" presStyleCnt="0"/>
      <dgm:spPr/>
    </dgm:pt>
    <dgm:pt modelId="{0AD403D8-B7E1-4132-AFA9-D35963FC216E}" type="pres">
      <dgm:prSet presAssocID="{758858EC-B8A6-4B62-BE42-6C78E43C94C0}" presName="theInnerList" presStyleCnt="0"/>
      <dgm:spPr/>
    </dgm:pt>
    <dgm:pt modelId="{03CAD3FB-A211-42BB-BF70-3EF021660EDE}" type="pres">
      <dgm:prSet presAssocID="{AB8FFCCD-E6AC-4375-9282-3DD9976E3409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0799B6-7FD4-440F-9E5B-5935C491C1F6}" type="pres">
      <dgm:prSet presAssocID="{758858EC-B8A6-4B62-BE42-6C78E43C94C0}" presName="aSpace" presStyleCnt="0"/>
      <dgm:spPr/>
    </dgm:pt>
    <dgm:pt modelId="{AF95A11B-604F-4923-9483-2028B133084F}" type="pres">
      <dgm:prSet presAssocID="{28D47906-42CF-4660-872A-40115A76160B}" presName="compNode" presStyleCnt="0"/>
      <dgm:spPr/>
    </dgm:pt>
    <dgm:pt modelId="{650AEA62-741C-46EB-877B-F3AA5EA41ED3}" type="pres">
      <dgm:prSet presAssocID="{28D47906-42CF-4660-872A-40115A76160B}" presName="aNode" presStyleLbl="bgShp" presStyleIdx="1" presStyleCnt="2" custLinFactNeighborX="-948" custLinFactNeighborY="925"/>
      <dgm:spPr/>
      <dgm:t>
        <a:bodyPr/>
        <a:lstStyle/>
        <a:p>
          <a:endParaRPr lang="es-MX"/>
        </a:p>
      </dgm:t>
    </dgm:pt>
    <dgm:pt modelId="{3A2B4609-A6B4-4708-8B27-AD8DF08CE2DE}" type="pres">
      <dgm:prSet presAssocID="{28D47906-42CF-4660-872A-40115A76160B}" presName="textNode" presStyleLbl="bgShp" presStyleIdx="1" presStyleCnt="2"/>
      <dgm:spPr/>
      <dgm:t>
        <a:bodyPr/>
        <a:lstStyle/>
        <a:p>
          <a:endParaRPr lang="es-MX"/>
        </a:p>
      </dgm:t>
    </dgm:pt>
    <dgm:pt modelId="{C6FA4CC1-83C9-476F-BC62-D65F2ADCD764}" type="pres">
      <dgm:prSet presAssocID="{28D47906-42CF-4660-872A-40115A76160B}" presName="compChildNode" presStyleCnt="0"/>
      <dgm:spPr/>
    </dgm:pt>
    <dgm:pt modelId="{B16271AF-3F8B-4262-8CA2-A75434270FFC}" type="pres">
      <dgm:prSet presAssocID="{28D47906-42CF-4660-872A-40115A76160B}" presName="theInnerList" presStyleCnt="0"/>
      <dgm:spPr/>
    </dgm:pt>
    <dgm:pt modelId="{1D0D6AF1-9FC3-4F05-B0F3-B24500580E89}" type="pres">
      <dgm:prSet presAssocID="{B82236D2-342C-4A50-9F43-346080980801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932D66D-176F-4A12-990E-7EB990397015}" srcId="{E3567571-62AF-4041-8B9E-4F2084A8B6C6}" destId="{28D47906-42CF-4660-872A-40115A76160B}" srcOrd="1" destOrd="0" parTransId="{74F16332-AFDF-43EB-92E2-0BC039F2C300}" sibTransId="{64A3FFF8-80F7-4C49-9C84-B66FE9356978}"/>
    <dgm:cxn modelId="{4475EB59-442B-4D32-8236-EEC7678E7611}" type="presOf" srcId="{758858EC-B8A6-4B62-BE42-6C78E43C94C0}" destId="{0E4A9F7C-FBD1-4169-B2F8-A4662F1C6A99}" srcOrd="0" destOrd="0" presId="urn:microsoft.com/office/officeart/2005/8/layout/lProcess2"/>
    <dgm:cxn modelId="{7A1F4D9C-2F43-4858-81E4-E601EBC856D1}" type="presOf" srcId="{28D47906-42CF-4660-872A-40115A76160B}" destId="{650AEA62-741C-46EB-877B-F3AA5EA41ED3}" srcOrd="0" destOrd="0" presId="urn:microsoft.com/office/officeart/2005/8/layout/lProcess2"/>
    <dgm:cxn modelId="{22ABC133-0F81-4160-81C0-D3CAFA0EBCDB}" srcId="{28D47906-42CF-4660-872A-40115A76160B}" destId="{B82236D2-342C-4A50-9F43-346080980801}" srcOrd="0" destOrd="0" parTransId="{E96647CC-9273-469A-BF1C-3DBC14E44FBA}" sibTransId="{68442B1E-BB4D-43C5-8FB6-10B8457CC30A}"/>
    <dgm:cxn modelId="{28D76BBC-1648-42EA-ADA4-2ADF083CDFCD}" type="presOf" srcId="{B82236D2-342C-4A50-9F43-346080980801}" destId="{1D0D6AF1-9FC3-4F05-B0F3-B24500580E89}" srcOrd="0" destOrd="0" presId="urn:microsoft.com/office/officeart/2005/8/layout/lProcess2"/>
    <dgm:cxn modelId="{D28968B5-F829-4A58-8A55-25DEF869F845}" type="presOf" srcId="{AB8FFCCD-E6AC-4375-9282-3DD9976E3409}" destId="{03CAD3FB-A211-42BB-BF70-3EF021660EDE}" srcOrd="0" destOrd="0" presId="urn:microsoft.com/office/officeart/2005/8/layout/lProcess2"/>
    <dgm:cxn modelId="{EA49A4FF-625E-4372-80A7-E29B4BB3FFE6}" type="presOf" srcId="{28D47906-42CF-4660-872A-40115A76160B}" destId="{3A2B4609-A6B4-4708-8B27-AD8DF08CE2DE}" srcOrd="1" destOrd="0" presId="urn:microsoft.com/office/officeart/2005/8/layout/lProcess2"/>
    <dgm:cxn modelId="{81182A57-5E3E-49C5-8A86-E8CA44741D5E}" srcId="{758858EC-B8A6-4B62-BE42-6C78E43C94C0}" destId="{AB8FFCCD-E6AC-4375-9282-3DD9976E3409}" srcOrd="0" destOrd="0" parTransId="{1F718CC8-06C9-451D-BEB7-BC7923464178}" sibTransId="{804CA041-A2AC-48A7-84C4-2814F76F61D4}"/>
    <dgm:cxn modelId="{A43B8547-13CB-414B-A112-A00474C3A17A}" type="presOf" srcId="{E3567571-62AF-4041-8B9E-4F2084A8B6C6}" destId="{378EC289-8A31-426B-A691-46C45C8D5F68}" srcOrd="0" destOrd="0" presId="urn:microsoft.com/office/officeart/2005/8/layout/lProcess2"/>
    <dgm:cxn modelId="{E532DCD1-EB19-4367-98FF-E00101908AD9}" srcId="{E3567571-62AF-4041-8B9E-4F2084A8B6C6}" destId="{758858EC-B8A6-4B62-BE42-6C78E43C94C0}" srcOrd="0" destOrd="0" parTransId="{B16FD6B2-6B4F-4781-BC50-281010C083BE}" sibTransId="{70BE6132-718B-47A3-B24B-1D3E3C229986}"/>
    <dgm:cxn modelId="{608C1F59-8718-4579-9019-C3FCE180AC73}" type="presOf" srcId="{758858EC-B8A6-4B62-BE42-6C78E43C94C0}" destId="{05E97939-BC43-4B93-8F64-531936B35161}" srcOrd="1" destOrd="0" presId="urn:microsoft.com/office/officeart/2005/8/layout/lProcess2"/>
    <dgm:cxn modelId="{D12A6254-00E1-49CB-9CD0-B05034B54E47}" type="presParOf" srcId="{378EC289-8A31-426B-A691-46C45C8D5F68}" destId="{747236F3-73C9-4A3C-9F83-17A0441B56A9}" srcOrd="0" destOrd="0" presId="urn:microsoft.com/office/officeart/2005/8/layout/lProcess2"/>
    <dgm:cxn modelId="{D0FF3576-3BAD-410E-B54F-AC34F1DC5D82}" type="presParOf" srcId="{747236F3-73C9-4A3C-9F83-17A0441B56A9}" destId="{0E4A9F7C-FBD1-4169-B2F8-A4662F1C6A99}" srcOrd="0" destOrd="0" presId="urn:microsoft.com/office/officeart/2005/8/layout/lProcess2"/>
    <dgm:cxn modelId="{DCD4CC91-6C13-44EE-966F-E4BFE9752FD0}" type="presParOf" srcId="{747236F3-73C9-4A3C-9F83-17A0441B56A9}" destId="{05E97939-BC43-4B93-8F64-531936B35161}" srcOrd="1" destOrd="0" presId="urn:microsoft.com/office/officeart/2005/8/layout/lProcess2"/>
    <dgm:cxn modelId="{34607882-8A26-4D56-8D3F-3459A2D0804A}" type="presParOf" srcId="{747236F3-73C9-4A3C-9F83-17A0441B56A9}" destId="{6C14185D-EB8D-473E-8FEC-354A837BFDAB}" srcOrd="2" destOrd="0" presId="urn:microsoft.com/office/officeart/2005/8/layout/lProcess2"/>
    <dgm:cxn modelId="{7A863F38-0047-46E8-868E-7A6570ABE0C5}" type="presParOf" srcId="{6C14185D-EB8D-473E-8FEC-354A837BFDAB}" destId="{0AD403D8-B7E1-4132-AFA9-D35963FC216E}" srcOrd="0" destOrd="0" presId="urn:microsoft.com/office/officeart/2005/8/layout/lProcess2"/>
    <dgm:cxn modelId="{DD43BDFD-0DF4-477C-8239-A77D8874FFBF}" type="presParOf" srcId="{0AD403D8-B7E1-4132-AFA9-D35963FC216E}" destId="{03CAD3FB-A211-42BB-BF70-3EF021660EDE}" srcOrd="0" destOrd="0" presId="urn:microsoft.com/office/officeart/2005/8/layout/lProcess2"/>
    <dgm:cxn modelId="{FD34E4ED-AB93-4AA9-A7EB-579468E9BBCB}" type="presParOf" srcId="{378EC289-8A31-426B-A691-46C45C8D5F68}" destId="{9A0799B6-7FD4-440F-9E5B-5935C491C1F6}" srcOrd="1" destOrd="0" presId="urn:microsoft.com/office/officeart/2005/8/layout/lProcess2"/>
    <dgm:cxn modelId="{0BC85340-5ED8-4296-8712-394B06D3C3FE}" type="presParOf" srcId="{378EC289-8A31-426B-A691-46C45C8D5F68}" destId="{AF95A11B-604F-4923-9483-2028B133084F}" srcOrd="2" destOrd="0" presId="urn:microsoft.com/office/officeart/2005/8/layout/lProcess2"/>
    <dgm:cxn modelId="{4C510CD0-D48F-4108-8925-FF64784003AD}" type="presParOf" srcId="{AF95A11B-604F-4923-9483-2028B133084F}" destId="{650AEA62-741C-46EB-877B-F3AA5EA41ED3}" srcOrd="0" destOrd="0" presId="urn:microsoft.com/office/officeart/2005/8/layout/lProcess2"/>
    <dgm:cxn modelId="{062A61B4-6183-4062-B588-18926AFA3771}" type="presParOf" srcId="{AF95A11B-604F-4923-9483-2028B133084F}" destId="{3A2B4609-A6B4-4708-8B27-AD8DF08CE2DE}" srcOrd="1" destOrd="0" presId="urn:microsoft.com/office/officeart/2005/8/layout/lProcess2"/>
    <dgm:cxn modelId="{A494B3D3-4663-4DF7-AEBF-482D069EF5C1}" type="presParOf" srcId="{AF95A11B-604F-4923-9483-2028B133084F}" destId="{C6FA4CC1-83C9-476F-BC62-D65F2ADCD764}" srcOrd="2" destOrd="0" presId="urn:microsoft.com/office/officeart/2005/8/layout/lProcess2"/>
    <dgm:cxn modelId="{29C781CE-70AF-4B9B-A5FF-336EB14EDF31}" type="presParOf" srcId="{C6FA4CC1-83C9-476F-BC62-D65F2ADCD764}" destId="{B16271AF-3F8B-4262-8CA2-A75434270FFC}" srcOrd="0" destOrd="0" presId="urn:microsoft.com/office/officeart/2005/8/layout/lProcess2"/>
    <dgm:cxn modelId="{585DF288-CB61-4B69-B034-ACBD9A3888F1}" type="presParOf" srcId="{B16271AF-3F8B-4262-8CA2-A75434270FFC}" destId="{1D0D6AF1-9FC3-4F05-B0F3-B24500580E8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4F5239-2553-4096-AEAA-BC7F585383CC}" type="doc">
      <dgm:prSet loTypeId="urn:microsoft.com/office/officeart/2005/8/layout/h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35F5BBE-D935-4289-930A-2C633457A5EF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0066"/>
        </a:solidFill>
      </dgm:spPr>
      <dgm:t>
        <a:bodyPr/>
        <a:lstStyle/>
        <a:p>
          <a:r>
            <a:rPr lang="es-MX" sz="20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Vestimenta</a:t>
          </a:r>
          <a:r>
            <a:rPr lang="es-MX" sz="1200" dirty="0" smtClean="0"/>
            <a:t> </a:t>
          </a:r>
          <a:endParaRPr lang="es-MX" sz="1200" dirty="0"/>
        </a:p>
      </dgm:t>
    </dgm:pt>
    <dgm:pt modelId="{F3817A41-05B2-45BA-A68D-71C5F61191DA}" type="parTrans" cxnId="{760B977E-814D-4B18-BBA9-B6C3D969CF02}">
      <dgm:prSet/>
      <dgm:spPr/>
      <dgm:t>
        <a:bodyPr/>
        <a:lstStyle/>
        <a:p>
          <a:endParaRPr lang="es-MX"/>
        </a:p>
      </dgm:t>
    </dgm:pt>
    <dgm:pt modelId="{785FB50F-645A-43B9-B1C1-94F06944B477}" type="sibTrans" cxnId="{760B977E-814D-4B18-BBA9-B6C3D969CF02}">
      <dgm:prSet/>
      <dgm:spPr/>
      <dgm:t>
        <a:bodyPr/>
        <a:lstStyle/>
        <a:p>
          <a:endParaRPr lang="es-MX"/>
        </a:p>
      </dgm:t>
    </dgm:pt>
    <dgm:pt modelId="{2A25F8D2-3D25-4DCD-94BD-0EFC098589A3}">
      <dgm:prSet phldrT="[Texto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990033"/>
          </a:solidFill>
        </a:ln>
      </dgm:spPr>
      <dgm:t>
        <a:bodyPr/>
        <a:lstStyle/>
        <a:p>
          <a:r>
            <a:rPr lang="es-MX" dirty="0" smtClean="0"/>
            <a:t>Por ser medicina, se puede observar que todos van de blanco completamente, portan bata con nombre y escudo bordado, zapatos tipo </a:t>
          </a:r>
          <a:r>
            <a:rPr lang="es-MX" dirty="0" smtClean="0"/>
            <a:t>doctor. Es </a:t>
          </a:r>
          <a:r>
            <a:rPr lang="es-MX" dirty="0" smtClean="0"/>
            <a:t>tan estrenista lo de usar blanco que en tiempo de frio el suéter también tiene que ser blanco, de otro color no te dejan pasar.</a:t>
          </a:r>
          <a:endParaRPr lang="es-MX" dirty="0"/>
        </a:p>
      </dgm:t>
    </dgm:pt>
    <dgm:pt modelId="{F92A6823-055D-4DEA-AAF4-CBB9F4EC3D0F}" type="parTrans" cxnId="{2C524F3D-CEC3-4C90-BE34-2D450D8FE749}">
      <dgm:prSet/>
      <dgm:spPr/>
      <dgm:t>
        <a:bodyPr/>
        <a:lstStyle/>
        <a:p>
          <a:endParaRPr lang="es-MX"/>
        </a:p>
      </dgm:t>
    </dgm:pt>
    <dgm:pt modelId="{EAE21B7E-0BE9-4AEC-97C7-03C450640DE3}" type="sibTrans" cxnId="{2C524F3D-CEC3-4C90-BE34-2D450D8FE749}">
      <dgm:prSet/>
      <dgm:spPr/>
      <dgm:t>
        <a:bodyPr/>
        <a:lstStyle/>
        <a:p>
          <a:endParaRPr lang="es-MX"/>
        </a:p>
      </dgm:t>
    </dgm:pt>
    <dgm:pt modelId="{6FB8D7B0-F083-4F5F-90BC-717DAC2071C5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0066"/>
        </a:solidFill>
      </dgm:spPr>
      <dgm:t>
        <a:bodyPr/>
        <a:lstStyle/>
        <a:p>
          <a:r>
            <a:rPr lang="es-MX" sz="20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Alimentación</a:t>
          </a:r>
          <a:r>
            <a:rPr lang="es-MX" sz="1200" dirty="0" smtClean="0"/>
            <a:t> </a:t>
          </a:r>
          <a:endParaRPr lang="es-MX" sz="1200" dirty="0"/>
        </a:p>
      </dgm:t>
    </dgm:pt>
    <dgm:pt modelId="{054E7CF7-8318-4BE2-9C6F-A4B6343DC67E}" type="parTrans" cxnId="{5CBCD815-EDF7-4C7C-BC26-D18603AE7FC1}">
      <dgm:prSet/>
      <dgm:spPr/>
      <dgm:t>
        <a:bodyPr/>
        <a:lstStyle/>
        <a:p>
          <a:endParaRPr lang="es-MX"/>
        </a:p>
      </dgm:t>
    </dgm:pt>
    <dgm:pt modelId="{FEFD33F6-BAB6-4A3E-BD06-9668B601A3AD}" type="sibTrans" cxnId="{5CBCD815-EDF7-4C7C-BC26-D18603AE7FC1}">
      <dgm:prSet/>
      <dgm:spPr/>
      <dgm:t>
        <a:bodyPr/>
        <a:lstStyle/>
        <a:p>
          <a:endParaRPr lang="es-MX"/>
        </a:p>
      </dgm:t>
    </dgm:pt>
    <dgm:pt modelId="{D3957557-B40B-4E6B-9F6C-36A198FEF805}">
      <dgm:prSet phldrT="[Texto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990033"/>
          </a:solidFill>
        </a:ln>
      </dgm:spPr>
      <dgm:t>
        <a:bodyPr/>
        <a:lstStyle/>
        <a:p>
          <a:r>
            <a:rPr lang="es-MX" dirty="0" smtClean="0"/>
            <a:t>Lo más consumido en la mañana son las tortas de tamal y los atoles, así mismo un pan con café. </a:t>
          </a:r>
          <a:endParaRPr lang="es-MX" dirty="0"/>
        </a:p>
      </dgm:t>
    </dgm:pt>
    <dgm:pt modelId="{B17FB8BA-2406-45FD-958D-B834452F929B}" type="parTrans" cxnId="{5DE1BAE5-EA3E-4E46-904C-ACB89B4B540B}">
      <dgm:prSet/>
      <dgm:spPr/>
      <dgm:t>
        <a:bodyPr/>
        <a:lstStyle/>
        <a:p>
          <a:endParaRPr lang="es-MX"/>
        </a:p>
      </dgm:t>
    </dgm:pt>
    <dgm:pt modelId="{52549343-C69F-4F83-A2E2-63582B6C2FEB}" type="sibTrans" cxnId="{5DE1BAE5-EA3E-4E46-904C-ACB89B4B540B}">
      <dgm:prSet/>
      <dgm:spPr/>
      <dgm:t>
        <a:bodyPr/>
        <a:lstStyle/>
        <a:p>
          <a:endParaRPr lang="es-MX"/>
        </a:p>
      </dgm:t>
    </dgm:pt>
    <dgm:pt modelId="{ABF65B9E-3D4E-4A8F-B505-ADFBF67A0CA1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0066"/>
        </a:solidFill>
      </dgm:spPr>
      <dgm:t>
        <a:bodyPr/>
        <a:lstStyle/>
        <a:p>
          <a:r>
            <a:rPr lang="es-MX" sz="20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Transporte</a:t>
          </a:r>
        </a:p>
      </dgm:t>
    </dgm:pt>
    <dgm:pt modelId="{7D229D31-A5CE-4588-9822-00D3FEB16DA5}" type="parTrans" cxnId="{D4512309-25FA-47CD-93D5-778C59C5929F}">
      <dgm:prSet/>
      <dgm:spPr/>
      <dgm:t>
        <a:bodyPr/>
        <a:lstStyle/>
        <a:p>
          <a:endParaRPr lang="es-MX"/>
        </a:p>
      </dgm:t>
    </dgm:pt>
    <dgm:pt modelId="{A3423CF9-C61B-4D62-B491-4E09B8DB6495}" type="sibTrans" cxnId="{D4512309-25FA-47CD-93D5-778C59C5929F}">
      <dgm:prSet/>
      <dgm:spPr/>
      <dgm:t>
        <a:bodyPr/>
        <a:lstStyle/>
        <a:p>
          <a:endParaRPr lang="es-MX"/>
        </a:p>
      </dgm:t>
    </dgm:pt>
    <dgm:pt modelId="{216086C3-6259-4E44-BE64-8374EFD510B6}">
      <dgm:prSet phldrT="[Texto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990033"/>
          </a:solidFill>
        </a:ln>
      </dgm:spPr>
      <dgm:t>
        <a:bodyPr/>
        <a:lstStyle/>
        <a:p>
          <a:r>
            <a:rPr lang="es-MX" dirty="0" smtClean="0"/>
            <a:t>La mayoría de los alumnos se traslada por medio de transporte público (combis), también se observa que un porcentaje pequeño porta automóvil, y otro tanto son dejados por familiares  con auto. </a:t>
          </a:r>
          <a:endParaRPr lang="es-MX" dirty="0"/>
        </a:p>
      </dgm:t>
    </dgm:pt>
    <dgm:pt modelId="{6F76D1C2-8A90-435F-A350-05473CE40521}" type="parTrans" cxnId="{6278FB71-C566-4B76-8204-3478C31A16D4}">
      <dgm:prSet/>
      <dgm:spPr/>
      <dgm:t>
        <a:bodyPr/>
        <a:lstStyle/>
        <a:p>
          <a:endParaRPr lang="es-MX"/>
        </a:p>
      </dgm:t>
    </dgm:pt>
    <dgm:pt modelId="{50B358CA-F636-46DD-8741-BFD85F3F2F3E}" type="sibTrans" cxnId="{6278FB71-C566-4B76-8204-3478C31A16D4}">
      <dgm:prSet/>
      <dgm:spPr/>
      <dgm:t>
        <a:bodyPr/>
        <a:lstStyle/>
        <a:p>
          <a:endParaRPr lang="es-MX"/>
        </a:p>
      </dgm:t>
    </dgm:pt>
    <dgm:pt modelId="{9A084602-A6FD-4B5F-A6E0-BC9B9B79AA55}">
      <dgm:prSet phldrT="[Texto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990033"/>
          </a:solidFill>
        </a:ln>
      </dgm:spPr>
      <dgm:t>
        <a:bodyPr/>
        <a:lstStyle/>
        <a:p>
          <a:r>
            <a:rPr lang="es-MX" dirty="0" smtClean="0"/>
            <a:t>A simple vista se puede ver que no tiene el habito por fumar, pues recorriendo todo el campus solo encontramos a dos personas fumando. Además cabe mencionar que sus instalaciones son muy limpias , especialmente los baños. </a:t>
          </a:r>
          <a:endParaRPr lang="es-MX" dirty="0"/>
        </a:p>
      </dgm:t>
    </dgm:pt>
    <dgm:pt modelId="{FCC2ABD0-0C09-4D0F-BC3C-D75B744B5D90}" type="parTrans" cxnId="{8EBA3F1D-9E28-4F27-B3F0-2EDD57CD9666}">
      <dgm:prSet/>
      <dgm:spPr/>
      <dgm:t>
        <a:bodyPr/>
        <a:lstStyle/>
        <a:p>
          <a:endParaRPr lang="es-MX"/>
        </a:p>
      </dgm:t>
    </dgm:pt>
    <dgm:pt modelId="{0572CBC5-3E0E-4085-9B2D-7B715FE0F2EF}" type="sibTrans" cxnId="{8EBA3F1D-9E28-4F27-B3F0-2EDD57CD9666}">
      <dgm:prSet/>
      <dgm:spPr/>
      <dgm:t>
        <a:bodyPr/>
        <a:lstStyle/>
        <a:p>
          <a:endParaRPr lang="es-MX"/>
        </a:p>
      </dgm:t>
    </dgm:pt>
    <dgm:pt modelId="{C723524B-0CDF-49DB-A252-0A944304314D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0066"/>
        </a:solidFill>
      </dgm:spPr>
      <dgm:t>
        <a:bodyPr/>
        <a:lstStyle/>
        <a:p>
          <a:r>
            <a:rPr lang="es-MX" sz="20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Recreación </a:t>
          </a:r>
          <a:endParaRPr lang="es-MX" sz="2000" b="1" cap="none" spc="0" dirty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  <a:latin typeface="Giddyup Std" pitchFamily="66" charset="0"/>
          </a:endParaRPr>
        </a:p>
      </dgm:t>
    </dgm:pt>
    <dgm:pt modelId="{19EE99B8-1C74-4AD2-A1DD-1660771FA155}" type="parTrans" cxnId="{5A972707-8232-488E-A246-FED4FF5B6BFD}">
      <dgm:prSet/>
      <dgm:spPr/>
      <dgm:t>
        <a:bodyPr/>
        <a:lstStyle/>
        <a:p>
          <a:endParaRPr lang="es-MX"/>
        </a:p>
      </dgm:t>
    </dgm:pt>
    <dgm:pt modelId="{7C63CAE3-A149-421F-A16D-8B8D612E54FE}" type="sibTrans" cxnId="{5A972707-8232-488E-A246-FED4FF5B6BFD}">
      <dgm:prSet/>
      <dgm:spPr/>
      <dgm:t>
        <a:bodyPr/>
        <a:lstStyle/>
        <a:p>
          <a:endParaRPr lang="es-MX"/>
        </a:p>
      </dgm:t>
    </dgm:pt>
    <dgm:pt modelId="{C4F39161-0835-4490-B221-21B55799473D}">
      <dgm:prSet phldrT="[Texto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990033"/>
          </a:solidFill>
        </a:ln>
      </dgm:spPr>
      <dgm:t>
        <a:bodyPr/>
        <a:lstStyle/>
        <a:p>
          <a:r>
            <a:rPr lang="es-MX" dirty="0" smtClean="0"/>
            <a:t>No se observó a alumnos haciendo actividades deportivas o de entretenimiento en sus horas libres, esto debido a que ocupan este tiempo para leer, estudiar y dormir. </a:t>
          </a:r>
          <a:endParaRPr lang="es-MX" dirty="0"/>
        </a:p>
      </dgm:t>
    </dgm:pt>
    <dgm:pt modelId="{0526D157-010A-4A8F-8E24-768913A60CDD}" type="parTrans" cxnId="{296D28F9-9293-4EA7-A529-6849305AA0DB}">
      <dgm:prSet/>
      <dgm:spPr/>
      <dgm:t>
        <a:bodyPr/>
        <a:lstStyle/>
        <a:p>
          <a:endParaRPr lang="es-MX"/>
        </a:p>
      </dgm:t>
    </dgm:pt>
    <dgm:pt modelId="{97A3AF9E-18BD-4CC9-A9E0-6F81E9393A19}" type="sibTrans" cxnId="{296D28F9-9293-4EA7-A529-6849305AA0DB}">
      <dgm:prSet/>
      <dgm:spPr/>
      <dgm:t>
        <a:bodyPr/>
        <a:lstStyle/>
        <a:p>
          <a:endParaRPr lang="es-MX"/>
        </a:p>
      </dgm:t>
    </dgm:pt>
    <dgm:pt modelId="{0DCD7DDC-B7A2-4EF9-9695-C1E2D7C8F7A8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0066"/>
        </a:solidFill>
      </dgm:spPr>
      <dgm:t>
        <a:bodyPr/>
        <a:lstStyle/>
        <a:p>
          <a:r>
            <a:rPr lang="es-MX" sz="18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Habito de fumar</a:t>
          </a:r>
        </a:p>
      </dgm:t>
    </dgm:pt>
    <dgm:pt modelId="{E054CC09-B3AA-40DA-8077-46FC3B576DCA}" type="parTrans" cxnId="{50BE41F3-5724-4F81-A9F9-5FA908EAD900}">
      <dgm:prSet/>
      <dgm:spPr/>
      <dgm:t>
        <a:bodyPr/>
        <a:lstStyle/>
        <a:p>
          <a:endParaRPr lang="es-MX"/>
        </a:p>
      </dgm:t>
    </dgm:pt>
    <dgm:pt modelId="{3074B702-CDC5-4EE0-AF31-4C9DE34EF19D}" type="sibTrans" cxnId="{50BE41F3-5724-4F81-A9F9-5FA908EAD900}">
      <dgm:prSet/>
      <dgm:spPr/>
      <dgm:t>
        <a:bodyPr/>
        <a:lstStyle/>
        <a:p>
          <a:endParaRPr lang="es-MX"/>
        </a:p>
      </dgm:t>
    </dgm:pt>
    <dgm:pt modelId="{DF822288-7CB9-4866-BF28-BA83D2C3A6BA}" type="pres">
      <dgm:prSet presAssocID="{DC4F5239-2553-4096-AEAA-BC7F585383CC}" presName="Name0" presStyleCnt="0">
        <dgm:presLayoutVars>
          <dgm:dir/>
          <dgm:animLvl val="lvl"/>
          <dgm:resizeHandles val="exact"/>
        </dgm:presLayoutVars>
      </dgm:prSet>
      <dgm:spPr/>
    </dgm:pt>
    <dgm:pt modelId="{A6FFB466-FC19-4581-AAD6-C2E18694CF68}" type="pres">
      <dgm:prSet presAssocID="{435F5BBE-D935-4289-930A-2C633457A5EF}" presName="composite" presStyleCnt="0"/>
      <dgm:spPr/>
    </dgm:pt>
    <dgm:pt modelId="{17590B66-C5DC-4657-9C2D-B1835EB8AB1A}" type="pres">
      <dgm:prSet presAssocID="{435F5BBE-D935-4289-930A-2C633457A5EF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0291B23A-12E2-4F21-92AB-5F394ED33D47}" type="pres">
      <dgm:prSet presAssocID="{435F5BBE-D935-4289-930A-2C633457A5EF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44ADE3-3AE1-4B69-A6CD-4EF943C8F29B}" type="pres">
      <dgm:prSet presAssocID="{785FB50F-645A-43B9-B1C1-94F06944B477}" presName="space" presStyleCnt="0"/>
      <dgm:spPr/>
    </dgm:pt>
    <dgm:pt modelId="{1F64604E-B08A-448F-BDAC-50C55BCB0038}" type="pres">
      <dgm:prSet presAssocID="{6FB8D7B0-F083-4F5F-90BC-717DAC2071C5}" presName="composite" presStyleCnt="0"/>
      <dgm:spPr/>
    </dgm:pt>
    <dgm:pt modelId="{C882087F-78AB-4756-A05B-51EF34D69E7C}" type="pres">
      <dgm:prSet presAssocID="{6FB8D7B0-F083-4F5F-90BC-717DAC2071C5}" presName="parTx" presStyleLbl="alignNode1" presStyleIdx="1" presStyleCnt="5" custLinFactNeighborX="-1070" custLinFactNeighborY="-4372">
        <dgm:presLayoutVars>
          <dgm:chMax val="0"/>
          <dgm:chPref val="0"/>
          <dgm:bulletEnabled val="1"/>
        </dgm:presLayoutVars>
      </dgm:prSet>
      <dgm:spPr/>
    </dgm:pt>
    <dgm:pt modelId="{A349525F-E804-4CFB-A4E0-D1EE5708605A}" type="pres">
      <dgm:prSet presAssocID="{6FB8D7B0-F083-4F5F-90BC-717DAC2071C5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C04D35-9989-4A1D-B04B-950B551FBFD0}" type="pres">
      <dgm:prSet presAssocID="{FEFD33F6-BAB6-4A3E-BD06-9668B601A3AD}" presName="space" presStyleCnt="0"/>
      <dgm:spPr/>
    </dgm:pt>
    <dgm:pt modelId="{9EB6FEF7-B5FA-4027-862D-2FC63581716E}" type="pres">
      <dgm:prSet presAssocID="{ABF65B9E-3D4E-4A8F-B505-ADFBF67A0CA1}" presName="composite" presStyleCnt="0"/>
      <dgm:spPr/>
    </dgm:pt>
    <dgm:pt modelId="{8F960C24-75AD-4A2C-8AAF-9A8AF78FB8EF}" type="pres">
      <dgm:prSet presAssocID="{ABF65B9E-3D4E-4A8F-B505-ADFBF67A0CA1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BE0549-7F8D-471A-A7B6-4CC2C74D85D5}" type="pres">
      <dgm:prSet presAssocID="{ABF65B9E-3D4E-4A8F-B505-ADFBF67A0CA1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B7C647-052D-47AD-8F3E-4ED693D18143}" type="pres">
      <dgm:prSet presAssocID="{A3423CF9-C61B-4D62-B491-4E09B8DB6495}" presName="space" presStyleCnt="0"/>
      <dgm:spPr/>
    </dgm:pt>
    <dgm:pt modelId="{28214A82-E24F-4D0F-8985-38B0AA692242}" type="pres">
      <dgm:prSet presAssocID="{C723524B-0CDF-49DB-A252-0A944304314D}" presName="composite" presStyleCnt="0"/>
      <dgm:spPr/>
    </dgm:pt>
    <dgm:pt modelId="{4D5301DC-6A6B-4024-8268-6191087B2C39}" type="pres">
      <dgm:prSet presAssocID="{C723524B-0CDF-49DB-A252-0A944304314D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2ED657-D976-42CD-A9E8-C7E2E152E9AB}" type="pres">
      <dgm:prSet presAssocID="{C723524B-0CDF-49DB-A252-0A944304314D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E47E19-9E0D-4356-BB41-2B62FD4C76E0}" type="pres">
      <dgm:prSet presAssocID="{7C63CAE3-A149-421F-A16D-8B8D612E54FE}" presName="space" presStyleCnt="0"/>
      <dgm:spPr/>
    </dgm:pt>
    <dgm:pt modelId="{0E42755D-07EB-4CED-9DD9-F6ABB512E061}" type="pres">
      <dgm:prSet presAssocID="{0DCD7DDC-B7A2-4EF9-9695-C1E2D7C8F7A8}" presName="composite" presStyleCnt="0"/>
      <dgm:spPr/>
    </dgm:pt>
    <dgm:pt modelId="{C3ED5D83-B86B-4594-8AE2-FB1433840562}" type="pres">
      <dgm:prSet presAssocID="{0DCD7DDC-B7A2-4EF9-9695-C1E2D7C8F7A8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F8EC83-1467-455A-A71B-B839B8AFC894}" type="pres">
      <dgm:prSet presAssocID="{0DCD7DDC-B7A2-4EF9-9695-C1E2D7C8F7A8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0B502F2-CE0A-4D73-932A-77196BB3E620}" type="presOf" srcId="{9A084602-A6FD-4B5F-A6E0-BC9B9B79AA55}" destId="{02F8EC83-1467-455A-A71B-B839B8AFC894}" srcOrd="0" destOrd="0" presId="urn:microsoft.com/office/officeart/2005/8/layout/hList1"/>
    <dgm:cxn modelId="{308329F6-1E8A-4386-BE4A-EA09DB980147}" type="presOf" srcId="{C723524B-0CDF-49DB-A252-0A944304314D}" destId="{4D5301DC-6A6B-4024-8268-6191087B2C39}" srcOrd="0" destOrd="0" presId="urn:microsoft.com/office/officeart/2005/8/layout/hList1"/>
    <dgm:cxn modelId="{760B977E-814D-4B18-BBA9-B6C3D969CF02}" srcId="{DC4F5239-2553-4096-AEAA-BC7F585383CC}" destId="{435F5BBE-D935-4289-930A-2C633457A5EF}" srcOrd="0" destOrd="0" parTransId="{F3817A41-05B2-45BA-A68D-71C5F61191DA}" sibTransId="{785FB50F-645A-43B9-B1C1-94F06944B477}"/>
    <dgm:cxn modelId="{2C524F3D-CEC3-4C90-BE34-2D450D8FE749}" srcId="{435F5BBE-D935-4289-930A-2C633457A5EF}" destId="{2A25F8D2-3D25-4DCD-94BD-0EFC098589A3}" srcOrd="0" destOrd="0" parTransId="{F92A6823-055D-4DEA-AAF4-CBB9F4EC3D0F}" sibTransId="{EAE21B7E-0BE9-4AEC-97C7-03C450640DE3}"/>
    <dgm:cxn modelId="{50BE41F3-5724-4F81-A9F9-5FA908EAD900}" srcId="{DC4F5239-2553-4096-AEAA-BC7F585383CC}" destId="{0DCD7DDC-B7A2-4EF9-9695-C1E2D7C8F7A8}" srcOrd="4" destOrd="0" parTransId="{E054CC09-B3AA-40DA-8077-46FC3B576DCA}" sibTransId="{3074B702-CDC5-4EE0-AF31-4C9DE34EF19D}"/>
    <dgm:cxn modelId="{5CBCD815-EDF7-4C7C-BC26-D18603AE7FC1}" srcId="{DC4F5239-2553-4096-AEAA-BC7F585383CC}" destId="{6FB8D7B0-F083-4F5F-90BC-717DAC2071C5}" srcOrd="1" destOrd="0" parTransId="{054E7CF7-8318-4BE2-9C6F-A4B6343DC67E}" sibTransId="{FEFD33F6-BAB6-4A3E-BD06-9668B601A3AD}"/>
    <dgm:cxn modelId="{F19CAC2D-AFBB-4ADE-B61E-83E3EF0C0DAE}" type="presOf" srcId="{6FB8D7B0-F083-4F5F-90BC-717DAC2071C5}" destId="{C882087F-78AB-4756-A05B-51EF34D69E7C}" srcOrd="0" destOrd="0" presId="urn:microsoft.com/office/officeart/2005/8/layout/hList1"/>
    <dgm:cxn modelId="{5DE1BAE5-EA3E-4E46-904C-ACB89B4B540B}" srcId="{6FB8D7B0-F083-4F5F-90BC-717DAC2071C5}" destId="{D3957557-B40B-4E6B-9F6C-36A198FEF805}" srcOrd="0" destOrd="0" parTransId="{B17FB8BA-2406-45FD-958D-B834452F929B}" sibTransId="{52549343-C69F-4F83-A2E2-63582B6C2FEB}"/>
    <dgm:cxn modelId="{8EBA3F1D-9E28-4F27-B3F0-2EDD57CD9666}" srcId="{0DCD7DDC-B7A2-4EF9-9695-C1E2D7C8F7A8}" destId="{9A084602-A6FD-4B5F-A6E0-BC9B9B79AA55}" srcOrd="0" destOrd="0" parTransId="{FCC2ABD0-0C09-4D0F-BC3C-D75B744B5D90}" sibTransId="{0572CBC5-3E0E-4085-9B2D-7B715FE0F2EF}"/>
    <dgm:cxn modelId="{5A972707-8232-488E-A246-FED4FF5B6BFD}" srcId="{DC4F5239-2553-4096-AEAA-BC7F585383CC}" destId="{C723524B-0CDF-49DB-A252-0A944304314D}" srcOrd="3" destOrd="0" parTransId="{19EE99B8-1C74-4AD2-A1DD-1660771FA155}" sibTransId="{7C63CAE3-A149-421F-A16D-8B8D612E54FE}"/>
    <dgm:cxn modelId="{DCCC3791-F888-4D3D-856C-D6E04F450765}" type="presOf" srcId="{2A25F8D2-3D25-4DCD-94BD-0EFC098589A3}" destId="{0291B23A-12E2-4F21-92AB-5F394ED33D47}" srcOrd="0" destOrd="0" presId="urn:microsoft.com/office/officeart/2005/8/layout/hList1"/>
    <dgm:cxn modelId="{7368FB1A-0DFE-4F50-9F1B-AC9638CDDD08}" type="presOf" srcId="{0DCD7DDC-B7A2-4EF9-9695-C1E2D7C8F7A8}" destId="{C3ED5D83-B86B-4594-8AE2-FB1433840562}" srcOrd="0" destOrd="0" presId="urn:microsoft.com/office/officeart/2005/8/layout/hList1"/>
    <dgm:cxn modelId="{6278FB71-C566-4B76-8204-3478C31A16D4}" srcId="{ABF65B9E-3D4E-4A8F-B505-ADFBF67A0CA1}" destId="{216086C3-6259-4E44-BE64-8374EFD510B6}" srcOrd="0" destOrd="0" parTransId="{6F76D1C2-8A90-435F-A350-05473CE40521}" sibTransId="{50B358CA-F636-46DD-8741-BFD85F3F2F3E}"/>
    <dgm:cxn modelId="{72CAC347-646F-4208-88E2-02BB5EC90444}" type="presOf" srcId="{ABF65B9E-3D4E-4A8F-B505-ADFBF67A0CA1}" destId="{8F960C24-75AD-4A2C-8AAF-9A8AF78FB8EF}" srcOrd="0" destOrd="0" presId="urn:microsoft.com/office/officeart/2005/8/layout/hList1"/>
    <dgm:cxn modelId="{8B135FCC-0E7C-410E-924D-91E2A7AAC0D5}" type="presOf" srcId="{DC4F5239-2553-4096-AEAA-BC7F585383CC}" destId="{DF822288-7CB9-4866-BF28-BA83D2C3A6BA}" srcOrd="0" destOrd="0" presId="urn:microsoft.com/office/officeart/2005/8/layout/hList1"/>
    <dgm:cxn modelId="{296D28F9-9293-4EA7-A529-6849305AA0DB}" srcId="{C723524B-0CDF-49DB-A252-0A944304314D}" destId="{C4F39161-0835-4490-B221-21B55799473D}" srcOrd="0" destOrd="0" parTransId="{0526D157-010A-4A8F-8E24-768913A60CDD}" sibTransId="{97A3AF9E-18BD-4CC9-A9E0-6F81E9393A19}"/>
    <dgm:cxn modelId="{6D71DE29-E074-43C3-BC86-881567640FAB}" type="presOf" srcId="{216086C3-6259-4E44-BE64-8374EFD510B6}" destId="{58BE0549-7F8D-471A-A7B6-4CC2C74D85D5}" srcOrd="0" destOrd="0" presId="urn:microsoft.com/office/officeart/2005/8/layout/hList1"/>
    <dgm:cxn modelId="{7BF395CC-430B-46F9-A0AE-5C8A461049C9}" type="presOf" srcId="{435F5BBE-D935-4289-930A-2C633457A5EF}" destId="{17590B66-C5DC-4657-9C2D-B1835EB8AB1A}" srcOrd="0" destOrd="0" presId="urn:microsoft.com/office/officeart/2005/8/layout/hList1"/>
    <dgm:cxn modelId="{A5CCC31D-FCE0-44DA-A2C4-778C0BD2F507}" type="presOf" srcId="{C4F39161-0835-4490-B221-21B55799473D}" destId="{A92ED657-D976-42CD-A9E8-C7E2E152E9AB}" srcOrd="0" destOrd="0" presId="urn:microsoft.com/office/officeart/2005/8/layout/hList1"/>
    <dgm:cxn modelId="{D4512309-25FA-47CD-93D5-778C59C5929F}" srcId="{DC4F5239-2553-4096-AEAA-BC7F585383CC}" destId="{ABF65B9E-3D4E-4A8F-B505-ADFBF67A0CA1}" srcOrd="2" destOrd="0" parTransId="{7D229D31-A5CE-4588-9822-00D3FEB16DA5}" sibTransId="{A3423CF9-C61B-4D62-B491-4E09B8DB6495}"/>
    <dgm:cxn modelId="{122ADFF4-C79E-45FB-8422-496BE7E43C17}" type="presOf" srcId="{D3957557-B40B-4E6B-9F6C-36A198FEF805}" destId="{A349525F-E804-4CFB-A4E0-D1EE5708605A}" srcOrd="0" destOrd="0" presId="urn:microsoft.com/office/officeart/2005/8/layout/hList1"/>
    <dgm:cxn modelId="{47187526-D977-4587-8D88-FCCB5DE9ED26}" type="presParOf" srcId="{DF822288-7CB9-4866-BF28-BA83D2C3A6BA}" destId="{A6FFB466-FC19-4581-AAD6-C2E18694CF68}" srcOrd="0" destOrd="0" presId="urn:microsoft.com/office/officeart/2005/8/layout/hList1"/>
    <dgm:cxn modelId="{EBEA614A-C3F5-438E-BF44-9F7A18C35BBE}" type="presParOf" srcId="{A6FFB466-FC19-4581-AAD6-C2E18694CF68}" destId="{17590B66-C5DC-4657-9C2D-B1835EB8AB1A}" srcOrd="0" destOrd="0" presId="urn:microsoft.com/office/officeart/2005/8/layout/hList1"/>
    <dgm:cxn modelId="{EBFC147D-6EF5-442E-8021-F1B4C662AF69}" type="presParOf" srcId="{A6FFB466-FC19-4581-AAD6-C2E18694CF68}" destId="{0291B23A-12E2-4F21-92AB-5F394ED33D47}" srcOrd="1" destOrd="0" presId="urn:microsoft.com/office/officeart/2005/8/layout/hList1"/>
    <dgm:cxn modelId="{E1E5F4C1-2EF3-4E28-B8E1-672455607E69}" type="presParOf" srcId="{DF822288-7CB9-4866-BF28-BA83D2C3A6BA}" destId="{CB44ADE3-3AE1-4B69-A6CD-4EF943C8F29B}" srcOrd="1" destOrd="0" presId="urn:microsoft.com/office/officeart/2005/8/layout/hList1"/>
    <dgm:cxn modelId="{306AA5DA-56BC-4FFC-9FA3-AA459CCFB6C9}" type="presParOf" srcId="{DF822288-7CB9-4866-BF28-BA83D2C3A6BA}" destId="{1F64604E-B08A-448F-BDAC-50C55BCB0038}" srcOrd="2" destOrd="0" presId="urn:microsoft.com/office/officeart/2005/8/layout/hList1"/>
    <dgm:cxn modelId="{25490F6A-BA75-420A-BF33-0D8139BF7D5A}" type="presParOf" srcId="{1F64604E-B08A-448F-BDAC-50C55BCB0038}" destId="{C882087F-78AB-4756-A05B-51EF34D69E7C}" srcOrd="0" destOrd="0" presId="urn:microsoft.com/office/officeart/2005/8/layout/hList1"/>
    <dgm:cxn modelId="{20651BF6-2E31-4C3C-BFA3-8B0A8C93A0D6}" type="presParOf" srcId="{1F64604E-B08A-448F-BDAC-50C55BCB0038}" destId="{A349525F-E804-4CFB-A4E0-D1EE5708605A}" srcOrd="1" destOrd="0" presId="urn:microsoft.com/office/officeart/2005/8/layout/hList1"/>
    <dgm:cxn modelId="{141045C1-8A05-46C8-B455-90F38938413F}" type="presParOf" srcId="{DF822288-7CB9-4866-BF28-BA83D2C3A6BA}" destId="{4EC04D35-9989-4A1D-B04B-950B551FBFD0}" srcOrd="3" destOrd="0" presId="urn:microsoft.com/office/officeart/2005/8/layout/hList1"/>
    <dgm:cxn modelId="{E34BDA9E-B6A1-4698-A529-9A5BDD2302E8}" type="presParOf" srcId="{DF822288-7CB9-4866-BF28-BA83D2C3A6BA}" destId="{9EB6FEF7-B5FA-4027-862D-2FC63581716E}" srcOrd="4" destOrd="0" presId="urn:microsoft.com/office/officeart/2005/8/layout/hList1"/>
    <dgm:cxn modelId="{FDC17814-82CF-4B3E-BC26-643413C199E3}" type="presParOf" srcId="{9EB6FEF7-B5FA-4027-862D-2FC63581716E}" destId="{8F960C24-75AD-4A2C-8AAF-9A8AF78FB8EF}" srcOrd="0" destOrd="0" presId="urn:microsoft.com/office/officeart/2005/8/layout/hList1"/>
    <dgm:cxn modelId="{237DD92B-6C8B-4954-BC1F-853611D0BFBC}" type="presParOf" srcId="{9EB6FEF7-B5FA-4027-862D-2FC63581716E}" destId="{58BE0549-7F8D-471A-A7B6-4CC2C74D85D5}" srcOrd="1" destOrd="0" presId="urn:microsoft.com/office/officeart/2005/8/layout/hList1"/>
    <dgm:cxn modelId="{C7674F14-EEE6-41A0-A5A3-6C6E6CDF5CF2}" type="presParOf" srcId="{DF822288-7CB9-4866-BF28-BA83D2C3A6BA}" destId="{70B7C647-052D-47AD-8F3E-4ED693D18143}" srcOrd="5" destOrd="0" presId="urn:microsoft.com/office/officeart/2005/8/layout/hList1"/>
    <dgm:cxn modelId="{43982BC7-A7E8-4C62-B35F-3448AF46DEFD}" type="presParOf" srcId="{DF822288-7CB9-4866-BF28-BA83D2C3A6BA}" destId="{28214A82-E24F-4D0F-8985-38B0AA692242}" srcOrd="6" destOrd="0" presId="urn:microsoft.com/office/officeart/2005/8/layout/hList1"/>
    <dgm:cxn modelId="{25406DBA-4A9D-4B4B-8F9C-18AE2EF15235}" type="presParOf" srcId="{28214A82-E24F-4D0F-8985-38B0AA692242}" destId="{4D5301DC-6A6B-4024-8268-6191087B2C39}" srcOrd="0" destOrd="0" presId="urn:microsoft.com/office/officeart/2005/8/layout/hList1"/>
    <dgm:cxn modelId="{A854992D-55B5-478B-B786-99893A42CFBD}" type="presParOf" srcId="{28214A82-E24F-4D0F-8985-38B0AA692242}" destId="{A92ED657-D976-42CD-A9E8-C7E2E152E9AB}" srcOrd="1" destOrd="0" presId="urn:microsoft.com/office/officeart/2005/8/layout/hList1"/>
    <dgm:cxn modelId="{EDC2574A-961F-4370-B968-D6B0E825480A}" type="presParOf" srcId="{DF822288-7CB9-4866-BF28-BA83D2C3A6BA}" destId="{98E47E19-9E0D-4356-BB41-2B62FD4C76E0}" srcOrd="7" destOrd="0" presId="urn:microsoft.com/office/officeart/2005/8/layout/hList1"/>
    <dgm:cxn modelId="{2F3630DD-83B9-4CE8-AF48-6DCE341DD635}" type="presParOf" srcId="{DF822288-7CB9-4866-BF28-BA83D2C3A6BA}" destId="{0E42755D-07EB-4CED-9DD9-F6ABB512E061}" srcOrd="8" destOrd="0" presId="urn:microsoft.com/office/officeart/2005/8/layout/hList1"/>
    <dgm:cxn modelId="{76788EB3-F563-43A2-B8D5-39682756EABB}" type="presParOf" srcId="{0E42755D-07EB-4CED-9DD9-F6ABB512E061}" destId="{C3ED5D83-B86B-4594-8AE2-FB1433840562}" srcOrd="0" destOrd="0" presId="urn:microsoft.com/office/officeart/2005/8/layout/hList1"/>
    <dgm:cxn modelId="{53AE507F-EBEA-4508-95A4-A4D66E70CC4D}" type="presParOf" srcId="{0E42755D-07EB-4CED-9DD9-F6ABB512E061}" destId="{02F8EC83-1467-455A-A71B-B839B8AFC89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F26497-6A80-4A07-AEE5-064B6A68A6B8}">
      <dsp:nvSpPr>
        <dsp:cNvPr id="0" name=""/>
        <dsp:cNvSpPr/>
      </dsp:nvSpPr>
      <dsp:spPr>
        <a:xfrm rot="5400000">
          <a:off x="4043977" y="-1217784"/>
          <a:ext cx="1581009" cy="4560071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92D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Dentro de los salones podemos observar </a:t>
          </a:r>
          <a:r>
            <a:rPr lang="es-MX" sz="1400" kern="1200" dirty="0" smtClean="0"/>
            <a:t>que antes de las clases los alumnos se preparan para está, pues están repasando apuntes o leyendo libros. </a:t>
          </a:r>
          <a:endParaRPr lang="es-MX" sz="1400" kern="1200" dirty="0"/>
        </a:p>
      </dsp:txBody>
      <dsp:txXfrm rot="-5400000">
        <a:off x="2554446" y="348925"/>
        <a:ext cx="4482893" cy="1426653"/>
      </dsp:txXfrm>
    </dsp:sp>
    <dsp:sp modelId="{C02C81D6-2434-494D-B613-1AF3866A2A5A}">
      <dsp:nvSpPr>
        <dsp:cNvPr id="0" name=""/>
        <dsp:cNvSpPr/>
      </dsp:nvSpPr>
      <dsp:spPr>
        <a:xfrm>
          <a:off x="0" y="49"/>
          <a:ext cx="2565040" cy="1976262"/>
        </a:xfrm>
        <a:prstGeom prst="roundRect">
          <a:avLst/>
        </a:prstGeom>
        <a:solidFill>
          <a:schemeClr val="lt1"/>
        </a:solidFill>
        <a:ln w="55000" cap="flat" cmpd="thickThin" algn="ctr">
          <a:solidFill>
            <a:srgbClr val="00B0F0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iddyup Std" pitchFamily="66" charset="0"/>
            </a:rPr>
            <a:t>Dentro de los salones </a:t>
          </a:r>
          <a:endParaRPr lang="es-MX" sz="48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Giddyup Std" pitchFamily="66" charset="0"/>
          </a:endParaRPr>
        </a:p>
      </dsp:txBody>
      <dsp:txXfrm>
        <a:off x="96473" y="96522"/>
        <a:ext cx="2372094" cy="1783316"/>
      </dsp:txXfrm>
    </dsp:sp>
    <dsp:sp modelId="{C83C8187-5AAD-4DE1-B984-B2A9EAC94F8D}">
      <dsp:nvSpPr>
        <dsp:cNvPr id="0" name=""/>
        <dsp:cNvSpPr/>
      </dsp:nvSpPr>
      <dsp:spPr>
        <a:xfrm rot="5400000">
          <a:off x="4054571" y="905385"/>
          <a:ext cx="1581009" cy="4560071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En la biblioteca podemos ver que existen mesas y cubículos, y de estos los cubículos son los más usados (estudian con mucha concentración e individualmente).Notamos que la biblioteca siempre esta “llena” por lo menos todos los cubículos están llenos y un  45% de las mesas están ocupadas.</a:t>
          </a:r>
          <a:endParaRPr lang="es-MX" sz="1400" kern="1200" dirty="0"/>
        </a:p>
      </dsp:txBody>
      <dsp:txXfrm rot="-5400000">
        <a:off x="2565040" y="2472094"/>
        <a:ext cx="4482893" cy="1426653"/>
      </dsp:txXfrm>
    </dsp:sp>
    <dsp:sp modelId="{2A14A8E5-0C1C-414C-8172-61843F4E728C}">
      <dsp:nvSpPr>
        <dsp:cNvPr id="0" name=""/>
        <dsp:cNvSpPr/>
      </dsp:nvSpPr>
      <dsp:spPr>
        <a:xfrm>
          <a:off x="0" y="2075174"/>
          <a:ext cx="2565040" cy="19762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iddyup Std" pitchFamily="66" charset="0"/>
            </a:rPr>
            <a:t>En la biblioteca </a:t>
          </a:r>
          <a:endParaRPr lang="es-MX" sz="48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Giddyup Std" pitchFamily="66" charset="0"/>
          </a:endParaRPr>
        </a:p>
      </dsp:txBody>
      <dsp:txXfrm>
        <a:off x="96473" y="2171647"/>
        <a:ext cx="2372094" cy="17833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EB0A07-3670-4F89-B260-75847F356B42}">
      <dsp:nvSpPr>
        <dsp:cNvPr id="0" name=""/>
        <dsp:cNvSpPr/>
      </dsp:nvSpPr>
      <dsp:spPr>
        <a:xfrm>
          <a:off x="106173" y="57281"/>
          <a:ext cx="2035249" cy="729596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contourW="1000" prstMaterial="flat">
          <a:bevelT w="95250" h="101600"/>
          <a:contourClr>
            <a:schemeClr val="accent4">
              <a:satMod val="30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Ambiente en el aula </a:t>
          </a:r>
          <a:endParaRPr lang="es-MX" sz="3200" b="1" kern="1200" cap="none" spc="0" dirty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  <a:latin typeface="Giddyup Std" pitchFamily="66" charset="0"/>
          </a:endParaRPr>
        </a:p>
      </dsp:txBody>
      <dsp:txXfrm>
        <a:off x="127542" y="78650"/>
        <a:ext cx="1992511" cy="686858"/>
      </dsp:txXfrm>
    </dsp:sp>
    <dsp:sp modelId="{FF466146-884A-46DF-A104-DCB9B8A1999B}">
      <dsp:nvSpPr>
        <dsp:cNvPr id="0" name=""/>
        <dsp:cNvSpPr/>
      </dsp:nvSpPr>
      <dsp:spPr>
        <a:xfrm>
          <a:off x="309698" y="786877"/>
          <a:ext cx="228525" cy="1550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0081"/>
              </a:lnTo>
              <a:lnTo>
                <a:pt x="228525" y="1550081"/>
              </a:lnTo>
            </a:path>
          </a:pathLst>
        </a:custGeom>
        <a:noFill/>
        <a:ln w="55000" cap="flat" cmpd="thickThin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8AECE-339C-437C-9C3D-DD51E67D7CF8}">
      <dsp:nvSpPr>
        <dsp:cNvPr id="0" name=""/>
        <dsp:cNvSpPr/>
      </dsp:nvSpPr>
      <dsp:spPr>
        <a:xfrm>
          <a:off x="538224" y="901563"/>
          <a:ext cx="1628199" cy="2870790"/>
        </a:xfrm>
        <a:prstGeom prst="roundRect">
          <a:avLst>
            <a:gd name="adj" fmla="val 10000"/>
          </a:avLst>
        </a:prstGeom>
        <a:solidFill>
          <a:schemeClr val="lt1"/>
        </a:solidFill>
        <a:ln w="55000" cap="flat" cmpd="thickThin" algn="ctr">
          <a:solidFill>
            <a:schemeClr val="accent3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Podemos notar que los alumnos se muestran muy tensos en sus clases, poniendo toda la atención posible y haciendo muchas preguntas, además de que sus clases son muy modulares, es decir, los alumnos dan la clase y el maestro es modulador, es importante destacar que en todas las clases los maestro siempre preguntan, por lo que entendeos que estudian antes de está.  </a:t>
          </a:r>
          <a:endParaRPr lang="es-MX" sz="1000" kern="1200" dirty="0"/>
        </a:p>
      </dsp:txBody>
      <dsp:txXfrm>
        <a:off x="585912" y="949251"/>
        <a:ext cx="1532823" cy="2775414"/>
      </dsp:txXfrm>
    </dsp:sp>
    <dsp:sp modelId="{8ECA5312-4F0C-4DB1-B03A-8B28B365970A}">
      <dsp:nvSpPr>
        <dsp:cNvPr id="0" name=""/>
        <dsp:cNvSpPr/>
      </dsp:nvSpPr>
      <dsp:spPr>
        <a:xfrm>
          <a:off x="2554435" y="57281"/>
          <a:ext cx="2035249" cy="751902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contourW="1000" prstMaterial="flat">
          <a:bevelT w="95250" h="101600"/>
          <a:contourClr>
            <a:schemeClr val="accent5">
              <a:satMod val="30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¿Cómo son los profesores en las clases?</a:t>
          </a:r>
          <a:endParaRPr lang="es-MX" sz="2400" b="1" kern="1200" cap="none" spc="0" dirty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  <a:latin typeface="Giddyup Std" pitchFamily="66" charset="0"/>
          </a:endParaRPr>
        </a:p>
      </dsp:txBody>
      <dsp:txXfrm>
        <a:off x="2576457" y="79303"/>
        <a:ext cx="1991205" cy="707858"/>
      </dsp:txXfrm>
    </dsp:sp>
    <dsp:sp modelId="{1D3F014A-B4CE-4564-82B7-2048715B1D3C}">
      <dsp:nvSpPr>
        <dsp:cNvPr id="0" name=""/>
        <dsp:cNvSpPr/>
      </dsp:nvSpPr>
      <dsp:spPr>
        <a:xfrm>
          <a:off x="2757960" y="809183"/>
          <a:ext cx="156522" cy="1622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2643"/>
              </a:lnTo>
              <a:lnTo>
                <a:pt x="156522" y="1622643"/>
              </a:lnTo>
            </a:path>
          </a:pathLst>
        </a:custGeom>
        <a:noFill/>
        <a:ln w="55000" cap="flat" cmpd="thickThin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80F5AC-3F4C-44A4-BE7E-C2BCE0355EF5}">
      <dsp:nvSpPr>
        <dsp:cNvPr id="0" name=""/>
        <dsp:cNvSpPr/>
      </dsp:nvSpPr>
      <dsp:spPr>
        <a:xfrm>
          <a:off x="2914483" y="973570"/>
          <a:ext cx="1628199" cy="2916512"/>
        </a:xfrm>
        <a:prstGeom prst="roundRect">
          <a:avLst>
            <a:gd name="adj" fmla="val 10000"/>
          </a:avLst>
        </a:prstGeom>
        <a:solidFill>
          <a:schemeClr val="lt1"/>
        </a:solidFill>
        <a:ln w="55000" cap="flat" cmpd="thickThin" algn="ctr">
          <a:solidFill>
            <a:schemeClr val="accent3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Los maestros son muy estrictos, como ya mencione en las clases siempre preguntan y si no contestan  correctamente, son humillados “sutilmente” además de que les bajan puntos entre .5 y 1 por modulo. También toman muy en cuenta lo mencionado en la legislación de la UNAM con respecto a las falta y demás variables para la evaluación modular.</a:t>
          </a:r>
          <a:endParaRPr lang="es-MX" sz="1000" kern="1200" dirty="0"/>
        </a:p>
      </dsp:txBody>
      <dsp:txXfrm>
        <a:off x="2962171" y="1021258"/>
        <a:ext cx="1532823" cy="2821136"/>
      </dsp:txXfrm>
    </dsp:sp>
    <dsp:sp modelId="{B2823176-95D3-48ED-BA04-6EF6E224EE52}">
      <dsp:nvSpPr>
        <dsp:cNvPr id="0" name=""/>
        <dsp:cNvSpPr/>
      </dsp:nvSpPr>
      <dsp:spPr>
        <a:xfrm>
          <a:off x="5088992" y="46128"/>
          <a:ext cx="2035249" cy="751902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contourW="1000" prstMaterial="flat">
          <a:bevelT w="95250" h="101600"/>
          <a:contourClr>
            <a:schemeClr val="accent5">
              <a:satMod val="30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La relación entre profesores y alumnos</a:t>
          </a:r>
          <a:r>
            <a:rPr lang="es-MX" sz="2100" kern="1200" dirty="0" smtClean="0"/>
            <a:t>.</a:t>
          </a:r>
          <a:endParaRPr lang="es-MX" sz="2100" kern="1200" dirty="0"/>
        </a:p>
      </dsp:txBody>
      <dsp:txXfrm>
        <a:off x="5111014" y="68150"/>
        <a:ext cx="1991205" cy="707858"/>
      </dsp:txXfrm>
    </dsp:sp>
    <dsp:sp modelId="{33071942-7E20-4ACF-9B01-A421894AE764}">
      <dsp:nvSpPr>
        <dsp:cNvPr id="0" name=""/>
        <dsp:cNvSpPr/>
      </dsp:nvSpPr>
      <dsp:spPr>
        <a:xfrm>
          <a:off x="5292517" y="798030"/>
          <a:ext cx="204394" cy="17239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3983"/>
              </a:lnTo>
              <a:lnTo>
                <a:pt x="204394" y="1723983"/>
              </a:lnTo>
            </a:path>
          </a:pathLst>
        </a:custGeom>
        <a:noFill/>
        <a:ln w="55000" cap="flat" cmpd="thickThin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6549AE-AA01-4FBE-8312-93E68199E12A}">
      <dsp:nvSpPr>
        <dsp:cNvPr id="0" name=""/>
        <dsp:cNvSpPr/>
      </dsp:nvSpPr>
      <dsp:spPr>
        <a:xfrm>
          <a:off x="5496912" y="1045578"/>
          <a:ext cx="1628199" cy="2952871"/>
        </a:xfrm>
        <a:prstGeom prst="roundRect">
          <a:avLst>
            <a:gd name="adj" fmla="val 10000"/>
          </a:avLst>
        </a:prstGeom>
        <a:solidFill>
          <a:schemeClr val="lt1"/>
        </a:solidFill>
        <a:ln w="55000" cap="flat" cmpd="thickThin" algn="ctr">
          <a:solidFill>
            <a:schemeClr val="accent3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La relación entre los alumnos y los profesores es casi nula o nula pues toman actitudes como “Aquí soy su maestro; pero fuera no me hable, no los conozco.”  </a:t>
          </a:r>
          <a:endParaRPr lang="es-MX" sz="1300" kern="1200" dirty="0"/>
        </a:p>
      </dsp:txBody>
      <dsp:txXfrm>
        <a:off x="5544600" y="1093266"/>
        <a:ext cx="1532823" cy="28574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4A9F7C-FBD1-4169-B2F8-A4662F1C6A99}">
      <dsp:nvSpPr>
        <dsp:cNvPr id="0" name=""/>
        <dsp:cNvSpPr/>
      </dsp:nvSpPr>
      <dsp:spPr>
        <a:xfrm>
          <a:off x="54060" y="0"/>
          <a:ext cx="3430351" cy="40514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400" b="1" kern="1200" cap="none" spc="0" dirty="0" smtClean="0">
              <a:ln w="18000">
                <a:solidFill>
                  <a:srgbClr val="00B0F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Amigos</a:t>
          </a:r>
          <a:endParaRPr lang="es-MX" sz="5400" b="1" kern="1200" cap="none" spc="0" dirty="0">
            <a:ln w="18000">
              <a:solidFill>
                <a:srgbClr val="00B0F0"/>
              </a:solidFill>
              <a:prstDash val="solid"/>
              <a:miter lim="800000"/>
            </a:ln>
            <a:solidFill>
              <a:schemeClr val="bg1"/>
            </a:solidFill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  <a:latin typeface="Giddyup Std" pitchFamily="66" charset="0"/>
          </a:endParaRPr>
        </a:p>
      </dsp:txBody>
      <dsp:txXfrm>
        <a:off x="54060" y="0"/>
        <a:ext cx="3430351" cy="1215431"/>
      </dsp:txXfrm>
    </dsp:sp>
    <dsp:sp modelId="{03CAD3FB-A211-42BB-BF70-3EF021660EDE}">
      <dsp:nvSpPr>
        <dsp:cNvPr id="0" name=""/>
        <dsp:cNvSpPr/>
      </dsp:nvSpPr>
      <dsp:spPr>
        <a:xfrm>
          <a:off x="346601" y="1215431"/>
          <a:ext cx="2744281" cy="2633434"/>
        </a:xfrm>
        <a:prstGeom prst="roundRect">
          <a:avLst>
            <a:gd name="adj" fmla="val 10000"/>
          </a:avLst>
        </a:prstGeom>
        <a:solidFill>
          <a:schemeClr val="lt1"/>
        </a:solidFill>
        <a:ln w="55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Se puede observar que cuando no están estudiando, se divierte demasiado, por lo general todo el grupo se habla y hacen bueno grupos informales; sobre todo en el primer modular. Por lo menos una vez al mes tratan de actividades de recreación a diferentes lugares, como fiestas. </a:t>
          </a:r>
          <a:endParaRPr lang="es-MX" sz="1400" kern="1200" dirty="0"/>
        </a:p>
      </dsp:txBody>
      <dsp:txXfrm>
        <a:off x="423732" y="1292562"/>
        <a:ext cx="2590019" cy="2479172"/>
      </dsp:txXfrm>
    </dsp:sp>
    <dsp:sp modelId="{650AEA62-741C-46EB-877B-F3AA5EA41ED3}">
      <dsp:nvSpPr>
        <dsp:cNvPr id="0" name=""/>
        <dsp:cNvSpPr/>
      </dsp:nvSpPr>
      <dsp:spPr>
        <a:xfrm>
          <a:off x="3658674" y="0"/>
          <a:ext cx="3430351" cy="40514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b="1" kern="1200" cap="none" spc="0" dirty="0" smtClean="0">
              <a:ln w="18000">
                <a:solidFill>
                  <a:srgbClr val="00B0F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Forma de hablar</a:t>
          </a:r>
          <a:endParaRPr lang="es-MX" sz="4800" b="1" kern="1200" cap="none" spc="0" dirty="0">
            <a:ln w="18000">
              <a:solidFill>
                <a:srgbClr val="00B0F0"/>
              </a:solidFill>
              <a:prstDash val="solid"/>
              <a:miter lim="800000"/>
            </a:ln>
            <a:solidFill>
              <a:schemeClr val="bg1"/>
            </a:solidFill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  <a:latin typeface="Giddyup Std" pitchFamily="66" charset="0"/>
          </a:endParaRPr>
        </a:p>
      </dsp:txBody>
      <dsp:txXfrm>
        <a:off x="3658674" y="0"/>
        <a:ext cx="3430351" cy="1215431"/>
      </dsp:txXfrm>
    </dsp:sp>
    <dsp:sp modelId="{1D0D6AF1-9FC3-4F05-B0F3-B24500580E89}">
      <dsp:nvSpPr>
        <dsp:cNvPr id="0" name=""/>
        <dsp:cNvSpPr/>
      </dsp:nvSpPr>
      <dsp:spPr>
        <a:xfrm>
          <a:off x="4034229" y="1215431"/>
          <a:ext cx="2744281" cy="2633434"/>
        </a:xfrm>
        <a:prstGeom prst="roundRect">
          <a:avLst>
            <a:gd name="adj" fmla="val 10000"/>
          </a:avLst>
        </a:prstGeom>
        <a:solidFill>
          <a:schemeClr val="lt1"/>
        </a:solidFill>
        <a:ln w="55000" cap="flat" cmpd="thickThin" algn="ctr">
          <a:solidFill>
            <a:schemeClr val="accent2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Se hablan con muchos tecnicismos pues para referirse a un simple dolor de cabeza ellos lo expresan como como una cefalea. También pude notar que se hablan muy educadamente, pues en ningún momento se escucha expresiones como “</a:t>
          </a:r>
          <a:r>
            <a:rPr lang="es-MX" sz="1400" kern="1200" dirty="0" err="1" smtClean="0"/>
            <a:t>wey</a:t>
          </a:r>
          <a:r>
            <a:rPr lang="es-MX" sz="1400" kern="1200" dirty="0" smtClean="0"/>
            <a:t>”, alguna para atizonaste o qué se falten al respeto.</a:t>
          </a:r>
          <a:endParaRPr lang="es-MX" sz="1400" kern="1200" dirty="0"/>
        </a:p>
      </dsp:txBody>
      <dsp:txXfrm>
        <a:off x="4111360" y="1292562"/>
        <a:ext cx="2590019" cy="24791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590B66-C5DC-4657-9C2D-B1835EB8AB1A}">
      <dsp:nvSpPr>
        <dsp:cNvPr id="0" name=""/>
        <dsp:cNvSpPr/>
      </dsp:nvSpPr>
      <dsp:spPr>
        <a:xfrm>
          <a:off x="3982" y="523152"/>
          <a:ext cx="1526794" cy="436734"/>
        </a:xfrm>
        <a:prstGeom prst="rect">
          <a:avLst/>
        </a:prstGeom>
        <a:solidFill>
          <a:srgbClr val="FF0066"/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6">
              <a:satMod val="30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Vestimenta</a:t>
          </a:r>
          <a:r>
            <a:rPr lang="es-MX" sz="1200" kern="1200" dirty="0" smtClean="0"/>
            <a:t> </a:t>
          </a:r>
          <a:endParaRPr lang="es-MX" sz="1200" kern="1200" dirty="0"/>
        </a:p>
      </dsp:txBody>
      <dsp:txXfrm>
        <a:off x="3982" y="523152"/>
        <a:ext cx="1526794" cy="436734"/>
      </dsp:txXfrm>
    </dsp:sp>
    <dsp:sp modelId="{0291B23A-12E2-4F21-92AB-5F394ED33D47}">
      <dsp:nvSpPr>
        <dsp:cNvPr id="0" name=""/>
        <dsp:cNvSpPr/>
      </dsp:nvSpPr>
      <dsp:spPr>
        <a:xfrm>
          <a:off x="3982" y="959887"/>
          <a:ext cx="1526794" cy="3557520"/>
        </a:xfrm>
        <a:prstGeom prst="rect">
          <a:avLst/>
        </a:prstGeom>
        <a:solidFill>
          <a:schemeClr val="lt1"/>
        </a:solidFill>
        <a:ln w="55000" cap="flat" cmpd="thickThin" algn="ctr">
          <a:solidFill>
            <a:srgbClr val="990033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Por ser medicina, se puede observar que todos van de blanco completamente, portan bata con nombre y escudo bordado, zapatos tipo </a:t>
          </a:r>
          <a:r>
            <a:rPr lang="es-MX" sz="1200" kern="1200" dirty="0" smtClean="0"/>
            <a:t>doctor. Es </a:t>
          </a:r>
          <a:r>
            <a:rPr lang="es-MX" sz="1200" kern="1200" dirty="0" smtClean="0"/>
            <a:t>tan estrenista lo de usar blanco que en tiempo de frio el suéter también tiene que ser blanco, de otro color no te dejan pasar.</a:t>
          </a:r>
          <a:endParaRPr lang="es-MX" sz="1200" kern="1200" dirty="0"/>
        </a:p>
      </dsp:txBody>
      <dsp:txXfrm>
        <a:off x="3982" y="959887"/>
        <a:ext cx="1526794" cy="3557520"/>
      </dsp:txXfrm>
    </dsp:sp>
    <dsp:sp modelId="{C882087F-78AB-4756-A05B-51EF34D69E7C}">
      <dsp:nvSpPr>
        <dsp:cNvPr id="0" name=""/>
        <dsp:cNvSpPr/>
      </dsp:nvSpPr>
      <dsp:spPr>
        <a:xfrm>
          <a:off x="1728192" y="504058"/>
          <a:ext cx="1526794" cy="436734"/>
        </a:xfrm>
        <a:prstGeom prst="rect">
          <a:avLst/>
        </a:prstGeom>
        <a:solidFill>
          <a:srgbClr val="FF0066"/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6">
              <a:satMod val="30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Alimentación</a:t>
          </a:r>
          <a:r>
            <a:rPr lang="es-MX" sz="1200" kern="1200" dirty="0" smtClean="0"/>
            <a:t> </a:t>
          </a:r>
          <a:endParaRPr lang="es-MX" sz="1200" kern="1200" dirty="0"/>
        </a:p>
      </dsp:txBody>
      <dsp:txXfrm>
        <a:off x="1728192" y="504058"/>
        <a:ext cx="1526794" cy="436734"/>
      </dsp:txXfrm>
    </dsp:sp>
    <dsp:sp modelId="{A349525F-E804-4CFB-A4E0-D1EE5708605A}">
      <dsp:nvSpPr>
        <dsp:cNvPr id="0" name=""/>
        <dsp:cNvSpPr/>
      </dsp:nvSpPr>
      <dsp:spPr>
        <a:xfrm>
          <a:off x="1744528" y="959887"/>
          <a:ext cx="1526794" cy="3557520"/>
        </a:xfrm>
        <a:prstGeom prst="rect">
          <a:avLst/>
        </a:prstGeom>
        <a:solidFill>
          <a:schemeClr val="lt1"/>
        </a:solidFill>
        <a:ln w="55000" cap="flat" cmpd="thickThin" algn="ctr">
          <a:solidFill>
            <a:srgbClr val="990033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Lo más consumido en la mañana son las tortas de tamal y los atoles, así mismo un pan con café. </a:t>
          </a:r>
          <a:endParaRPr lang="es-MX" sz="1200" kern="1200" dirty="0"/>
        </a:p>
      </dsp:txBody>
      <dsp:txXfrm>
        <a:off x="1744528" y="959887"/>
        <a:ext cx="1526794" cy="3557520"/>
      </dsp:txXfrm>
    </dsp:sp>
    <dsp:sp modelId="{8F960C24-75AD-4A2C-8AAF-9A8AF78FB8EF}">
      <dsp:nvSpPr>
        <dsp:cNvPr id="0" name=""/>
        <dsp:cNvSpPr/>
      </dsp:nvSpPr>
      <dsp:spPr>
        <a:xfrm>
          <a:off x="3485074" y="523152"/>
          <a:ext cx="1526794" cy="436734"/>
        </a:xfrm>
        <a:prstGeom prst="rect">
          <a:avLst/>
        </a:prstGeom>
        <a:solidFill>
          <a:srgbClr val="FF0066"/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6">
              <a:satMod val="30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Transporte</a:t>
          </a:r>
        </a:p>
      </dsp:txBody>
      <dsp:txXfrm>
        <a:off x="3485074" y="523152"/>
        <a:ext cx="1526794" cy="436734"/>
      </dsp:txXfrm>
    </dsp:sp>
    <dsp:sp modelId="{58BE0549-7F8D-471A-A7B6-4CC2C74D85D5}">
      <dsp:nvSpPr>
        <dsp:cNvPr id="0" name=""/>
        <dsp:cNvSpPr/>
      </dsp:nvSpPr>
      <dsp:spPr>
        <a:xfrm>
          <a:off x="3485074" y="959887"/>
          <a:ext cx="1526794" cy="3557520"/>
        </a:xfrm>
        <a:prstGeom prst="rect">
          <a:avLst/>
        </a:prstGeom>
        <a:solidFill>
          <a:schemeClr val="lt1"/>
        </a:solidFill>
        <a:ln w="55000" cap="flat" cmpd="thickThin" algn="ctr">
          <a:solidFill>
            <a:srgbClr val="990033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La mayoría de los alumnos se traslada por medio de transporte público (combis), también se observa que un porcentaje pequeño porta automóvil, y otro tanto son dejados por familiares  con auto. </a:t>
          </a:r>
          <a:endParaRPr lang="es-MX" sz="1200" kern="1200" dirty="0"/>
        </a:p>
      </dsp:txBody>
      <dsp:txXfrm>
        <a:off x="3485074" y="959887"/>
        <a:ext cx="1526794" cy="3557520"/>
      </dsp:txXfrm>
    </dsp:sp>
    <dsp:sp modelId="{4D5301DC-6A6B-4024-8268-6191087B2C39}">
      <dsp:nvSpPr>
        <dsp:cNvPr id="0" name=""/>
        <dsp:cNvSpPr/>
      </dsp:nvSpPr>
      <dsp:spPr>
        <a:xfrm>
          <a:off x="5225620" y="523152"/>
          <a:ext cx="1526794" cy="436734"/>
        </a:xfrm>
        <a:prstGeom prst="rect">
          <a:avLst/>
        </a:prstGeom>
        <a:solidFill>
          <a:srgbClr val="FF0066"/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6">
              <a:satMod val="30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Recreación </a:t>
          </a:r>
          <a:endParaRPr lang="es-MX" sz="2000" b="1" kern="1200" cap="none" spc="0" dirty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  <a:latin typeface="Giddyup Std" pitchFamily="66" charset="0"/>
          </a:endParaRPr>
        </a:p>
      </dsp:txBody>
      <dsp:txXfrm>
        <a:off x="5225620" y="523152"/>
        <a:ext cx="1526794" cy="436734"/>
      </dsp:txXfrm>
    </dsp:sp>
    <dsp:sp modelId="{A92ED657-D976-42CD-A9E8-C7E2E152E9AB}">
      <dsp:nvSpPr>
        <dsp:cNvPr id="0" name=""/>
        <dsp:cNvSpPr/>
      </dsp:nvSpPr>
      <dsp:spPr>
        <a:xfrm>
          <a:off x="5225620" y="959887"/>
          <a:ext cx="1526794" cy="3557520"/>
        </a:xfrm>
        <a:prstGeom prst="rect">
          <a:avLst/>
        </a:prstGeom>
        <a:solidFill>
          <a:schemeClr val="lt1"/>
        </a:solidFill>
        <a:ln w="55000" cap="flat" cmpd="thickThin" algn="ctr">
          <a:solidFill>
            <a:srgbClr val="990033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No se observó a alumnos haciendo actividades deportivas o de entretenimiento en sus horas libres, esto debido a que ocupan este tiempo para leer, estudiar y dormir. </a:t>
          </a:r>
          <a:endParaRPr lang="es-MX" sz="1200" kern="1200" dirty="0"/>
        </a:p>
      </dsp:txBody>
      <dsp:txXfrm>
        <a:off x="5225620" y="959887"/>
        <a:ext cx="1526794" cy="3557520"/>
      </dsp:txXfrm>
    </dsp:sp>
    <dsp:sp modelId="{C3ED5D83-B86B-4594-8AE2-FB1433840562}">
      <dsp:nvSpPr>
        <dsp:cNvPr id="0" name=""/>
        <dsp:cNvSpPr/>
      </dsp:nvSpPr>
      <dsp:spPr>
        <a:xfrm>
          <a:off x="6966166" y="523152"/>
          <a:ext cx="1526794" cy="436734"/>
        </a:xfrm>
        <a:prstGeom prst="rect">
          <a:avLst/>
        </a:prstGeom>
        <a:solidFill>
          <a:srgbClr val="FF0066"/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" prstMaterial="flat">
          <a:bevelT w="95250" h="101600"/>
          <a:contourClr>
            <a:schemeClr val="accent6">
              <a:satMod val="30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ddyup Std" pitchFamily="66" charset="0"/>
            </a:rPr>
            <a:t>Habito de fumar</a:t>
          </a:r>
        </a:p>
      </dsp:txBody>
      <dsp:txXfrm>
        <a:off x="6966166" y="523152"/>
        <a:ext cx="1526794" cy="436734"/>
      </dsp:txXfrm>
    </dsp:sp>
    <dsp:sp modelId="{02F8EC83-1467-455A-A71B-B839B8AFC894}">
      <dsp:nvSpPr>
        <dsp:cNvPr id="0" name=""/>
        <dsp:cNvSpPr/>
      </dsp:nvSpPr>
      <dsp:spPr>
        <a:xfrm>
          <a:off x="6966166" y="959887"/>
          <a:ext cx="1526794" cy="3557520"/>
        </a:xfrm>
        <a:prstGeom prst="rect">
          <a:avLst/>
        </a:prstGeom>
        <a:solidFill>
          <a:schemeClr val="lt1"/>
        </a:solidFill>
        <a:ln w="55000" cap="flat" cmpd="thickThin" algn="ctr">
          <a:solidFill>
            <a:srgbClr val="990033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A simple vista se puede ver que no tiene el habito por fumar, pues recorriendo todo el campus solo encontramos a dos personas fumando. Además cabe mencionar que sus instalaciones son muy limpias , especialmente los baños. </a:t>
          </a:r>
          <a:endParaRPr lang="es-MX" sz="1200" kern="1200" dirty="0"/>
        </a:p>
      </dsp:txBody>
      <dsp:txXfrm>
        <a:off x="6966166" y="959887"/>
        <a:ext cx="1526794" cy="3557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CF87-7FD0-4615-B6C5-B9BA696FDB38}" type="datetimeFigureOut">
              <a:rPr lang="es-MX" smtClean="0"/>
              <a:t>24/02/2012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5900-EE98-47C3-92BB-8BCAA7C6947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6469">
        <p14:prism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CF87-7FD0-4615-B6C5-B9BA696FDB38}" type="datetimeFigureOut">
              <a:rPr lang="es-MX" smtClean="0"/>
              <a:t>24/02/2012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5900-EE98-47C3-92BB-8BCAA7C6947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6469">
        <p14:prism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CF87-7FD0-4615-B6C5-B9BA696FDB38}" type="datetimeFigureOut">
              <a:rPr lang="es-MX" smtClean="0"/>
              <a:t>24/02/2012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5900-EE98-47C3-92BB-8BCAA7C6947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6469">
        <p14:prism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CF87-7FD0-4615-B6C5-B9BA696FDB38}" type="datetimeFigureOut">
              <a:rPr lang="es-MX" smtClean="0"/>
              <a:t>24/02/2012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5900-EE98-47C3-92BB-8BCAA7C6947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6469">
        <p14:prism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CF87-7FD0-4615-B6C5-B9BA696FDB38}" type="datetimeFigureOut">
              <a:rPr lang="es-MX" smtClean="0"/>
              <a:t>24/02/2012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5900-EE98-47C3-92BB-8BCAA7C6947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6469">
        <p14:prism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CF87-7FD0-4615-B6C5-B9BA696FDB38}" type="datetimeFigureOut">
              <a:rPr lang="es-MX" smtClean="0"/>
              <a:t>24/02/2012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5900-EE98-47C3-92BB-8BCAA7C6947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6469">
        <p14:prism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CF87-7FD0-4615-B6C5-B9BA696FDB38}" type="datetimeFigureOut">
              <a:rPr lang="es-MX" smtClean="0"/>
              <a:t>24/02/2012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5900-EE98-47C3-92BB-8BCAA7C6947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6469">
        <p14:prism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CF87-7FD0-4615-B6C5-B9BA696FDB38}" type="datetimeFigureOut">
              <a:rPr lang="es-MX" smtClean="0"/>
              <a:t>24/02/2012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5900-EE98-47C3-92BB-8BCAA7C6947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6469">
        <p14:prism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CF87-7FD0-4615-B6C5-B9BA696FDB38}" type="datetimeFigureOut">
              <a:rPr lang="es-MX" smtClean="0"/>
              <a:t>24/02/2012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5900-EE98-47C3-92BB-8BCAA7C6947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6469">
        <p14:prism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CF87-7FD0-4615-B6C5-B9BA696FDB38}" type="datetimeFigureOut">
              <a:rPr lang="es-MX" smtClean="0"/>
              <a:t>24/02/2012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5900-EE98-47C3-92BB-8BCAA7C6947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6469">
        <p14:prism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CF87-7FD0-4615-B6C5-B9BA696FDB38}" type="datetimeFigureOut">
              <a:rPr lang="es-MX" smtClean="0"/>
              <a:t>24/02/2012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5900-EE98-47C3-92BB-8BCAA7C69472}" type="slidenum">
              <a:rPr lang="es-MX" smtClean="0"/>
              <a:t>‹Nº›</a:t>
            </a:fld>
            <a:endParaRPr lang="es-MX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6469">
        <p14:prism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CCF87-7FD0-4615-B6C5-B9BA696FDB38}" type="datetimeFigureOut">
              <a:rPr lang="es-MX" smtClean="0"/>
              <a:t>24/02/2012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85900-EE98-47C3-92BB-8BCAA7C69472}" type="slidenum">
              <a:rPr lang="es-MX" smtClean="0"/>
              <a:t>‹Nº›</a:t>
            </a:fld>
            <a:endParaRPr lang="es-MX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>
    <mc:Choice xmlns:p14="http://schemas.microsoft.com/office/powerpoint/2010/main" Requires="p14">
      <p:transition spd="slow" p14:dur="1200" advTm="36469">
        <p14:prism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2192" y="704296"/>
            <a:ext cx="84249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latin typeface="Garamond" pitchFamily="18" charset="0"/>
              </a:rPr>
              <a:t>Universidad Nacional Autónoma de México </a:t>
            </a:r>
          </a:p>
          <a:p>
            <a:pPr algn="ctr"/>
            <a:endParaRPr lang="es-MX" sz="4000" dirty="0">
              <a:latin typeface="Garamond" pitchFamily="18" charset="0"/>
            </a:endParaRPr>
          </a:p>
          <a:p>
            <a:pPr algn="ctr"/>
            <a:r>
              <a:rPr lang="es-MX" sz="4000" dirty="0" smtClean="0">
                <a:latin typeface="Garamond" pitchFamily="18" charset="0"/>
              </a:rPr>
              <a:t> Facultad de Contaduría y Administración. </a:t>
            </a:r>
          </a:p>
          <a:p>
            <a:pPr algn="ctr"/>
            <a:endParaRPr lang="es-MX" sz="4000" dirty="0">
              <a:latin typeface="Garamond" pitchFamily="18" charset="0"/>
            </a:endParaRPr>
          </a:p>
          <a:p>
            <a:pPr algn="ctr"/>
            <a:r>
              <a:rPr lang="es-MX" sz="4000" dirty="0" smtClean="0">
                <a:latin typeface="Garamond" pitchFamily="18" charset="0"/>
              </a:rPr>
              <a:t>Análisis del comportamiento  en la Facultad de Estudios Superiores Zaragoza.</a:t>
            </a:r>
          </a:p>
          <a:p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02167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469">
        <p14:ferris dir="l"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Facultad de Estudios Superiores Zaragoza</a:t>
            </a:r>
            <a:r>
              <a:rPr lang="es-MX" dirty="0" smtClean="0"/>
              <a:t>.</a:t>
            </a:r>
            <a:br>
              <a:rPr lang="es-MX" dirty="0" smtClean="0"/>
            </a:br>
            <a:r>
              <a:rPr lang="es-MX" sz="2400" dirty="0" smtClean="0"/>
              <a:t>Campus 1 (Medicina)</a:t>
            </a:r>
            <a:endParaRPr lang="es-MX" sz="2400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1171900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Turno matutino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Montoya Martínez Gina Gabriela. 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Grupo: 2257.  </a:t>
            </a:r>
            <a:endParaRPr lang="es-MX" dirty="0" smtClean="0">
              <a:solidFill>
                <a:schemeClr val="bg1"/>
              </a:solidFill>
            </a:endParaRP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1645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36469">
        <p14:gallery dir="l"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6000" dirty="0" smtClean="0">
                <a:latin typeface="Giddyup Std" pitchFamily="66" charset="0"/>
              </a:rPr>
              <a:t>Introducción </a:t>
            </a:r>
            <a:endParaRPr lang="es-MX" sz="6000" dirty="0">
              <a:latin typeface="Giddyup Std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70" y="1720840"/>
            <a:ext cx="7975032" cy="4516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691680" y="1720840"/>
            <a:ext cx="51663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>
                <a:solidFill>
                  <a:schemeClr val="bg1"/>
                </a:solidFill>
                <a:latin typeface="Giddyup Std" pitchFamily="66" charset="0"/>
                <a:ea typeface="Adobe Gothic Std B" pitchFamily="34" charset="-128"/>
              </a:rPr>
              <a:t>A continuación analizaremos a los alumnos dentro y fuera de las aulas, pero dentro de la facultad (número de integrantes por grupos, su hablar, ideología,  su alimentación, qué tipos de juegos manejan en su tiempo de ocio o libre, su forma de vestir, transporte, su forma de estudio en la biblioteca, su actuar en clases y fuera de ellas); así mismo hablaremos del cómo son las clases y de la actitud de los profesores que imparten ahí</a:t>
            </a:r>
            <a:r>
              <a:rPr lang="es-MX" dirty="0">
                <a:solidFill>
                  <a:schemeClr val="bg1"/>
                </a:solidFill>
                <a:latin typeface="Giddyup Std" pitchFamily="66" charset="0"/>
                <a:ea typeface="Adobe Gothic Std B" pitchFamily="34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9486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36469">
        <p:blinds dir="vert"/>
      </p:transition>
    </mc:Choice>
    <mc:Fallback>
      <p:transition spd="slow" advTm="36469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5400" dirty="0" smtClean="0">
                <a:latin typeface="Brush Script MT" pitchFamily="66" charset="0"/>
                <a:ea typeface="Adobe Gothic Std B" pitchFamily="34" charset="-128"/>
              </a:rPr>
              <a:t>*ESTUDIO*</a:t>
            </a:r>
            <a:endParaRPr lang="es-MX" sz="5400" dirty="0">
              <a:latin typeface="Brush Script MT" pitchFamily="66" charset="0"/>
              <a:ea typeface="Adobe Gothic Std B" pitchFamily="34" charset="-128"/>
            </a:endParaRP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1164694"/>
              </p:ext>
            </p:extLst>
          </p:nvPr>
        </p:nvGraphicFramePr>
        <p:xfrm>
          <a:off x="1475656" y="1988840"/>
          <a:ext cx="7125112" cy="405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5813863"/>
      </p:ext>
    </p:extLst>
  </p:cSld>
  <p:clrMapOvr>
    <a:masterClrMapping/>
  </p:clrMapOvr>
  <p:transition spd="slow" advTm="36469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6600" dirty="0" smtClean="0">
                <a:latin typeface="Giddyup Std" pitchFamily="66" charset="0"/>
              </a:rPr>
              <a:t>Profesores y clases </a:t>
            </a:r>
            <a:endParaRPr lang="es-MX" sz="6600" dirty="0">
              <a:latin typeface="Giddyup Std" pitchFamily="66" charset="0"/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6348052"/>
              </p:ext>
            </p:extLst>
          </p:nvPr>
        </p:nvGraphicFramePr>
        <p:xfrm>
          <a:off x="1009443" y="1807361"/>
          <a:ext cx="7125112" cy="405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338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36469">
        <p:checker/>
      </p:transition>
    </mc:Choice>
    <mc:Fallback>
      <p:transition spd="slow" advTm="36469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5400" dirty="0" smtClean="0">
                <a:latin typeface="Giddyup Std" pitchFamily="66" charset="0"/>
              </a:rPr>
              <a:t>Relaciones interpersonales </a:t>
            </a:r>
            <a:endParaRPr lang="es-MX" sz="5400" dirty="0">
              <a:latin typeface="Giddyup Std" pitchFamily="66" charset="0"/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8837974"/>
              </p:ext>
            </p:extLst>
          </p:nvPr>
        </p:nvGraphicFramePr>
        <p:xfrm>
          <a:off x="1009443" y="1807361"/>
          <a:ext cx="7125112" cy="405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3442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36469">
        <p14:honeycomb/>
      </p:transition>
    </mc:Choice>
    <mc:Fallback>
      <p:transition spd="slow" advTm="364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6600" dirty="0" smtClean="0">
                <a:latin typeface="Giddyup Std" pitchFamily="66" charset="0"/>
              </a:rPr>
              <a:t>Fenotipo </a:t>
            </a:r>
            <a:endParaRPr lang="es-MX" sz="6600" dirty="0">
              <a:latin typeface="Giddyup Std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4782718"/>
              </p:ext>
            </p:extLst>
          </p:nvPr>
        </p:nvGraphicFramePr>
        <p:xfrm>
          <a:off x="395536" y="1484784"/>
          <a:ext cx="849694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2226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rano">
  <a:themeElements>
    <a:clrScheme name="Verano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Veran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Verano</Template>
  <TotalTime>314</TotalTime>
  <Words>713</Words>
  <Application>Microsoft Office PowerPoint</Application>
  <PresentationFormat>Presentación en pantalla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Verano</vt:lpstr>
      <vt:lpstr>Presentación de PowerPoint</vt:lpstr>
      <vt:lpstr>Facultad de Estudios Superiores Zaragoza. Campus 1 (Medicina)</vt:lpstr>
      <vt:lpstr>Introducción </vt:lpstr>
      <vt:lpstr>*ESTUDIO*</vt:lpstr>
      <vt:lpstr>Profesores y clases </vt:lpstr>
      <vt:lpstr>Relaciones interpersonales </vt:lpstr>
      <vt:lpstr>Fenotipo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Facultad de Derecho.</dc:title>
  <dc:creator>martinez</dc:creator>
  <cp:lastModifiedBy>martinez</cp:lastModifiedBy>
  <cp:revision>34</cp:revision>
  <dcterms:created xsi:type="dcterms:W3CDTF">2012-02-25T00:28:11Z</dcterms:created>
  <dcterms:modified xsi:type="dcterms:W3CDTF">2012-02-25T05:44:39Z</dcterms:modified>
</cp:coreProperties>
</file>